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56" r:id="rId2"/>
    <p:sldId id="270" r:id="rId3"/>
    <p:sldId id="366" r:id="rId4"/>
    <p:sldId id="286" r:id="rId5"/>
    <p:sldId id="288" r:id="rId6"/>
    <p:sldId id="292" r:id="rId7"/>
    <p:sldId id="365" r:id="rId8"/>
    <p:sldId id="293" r:id="rId9"/>
    <p:sldId id="285" r:id="rId10"/>
    <p:sldId id="296" r:id="rId11"/>
    <p:sldId id="297" r:id="rId12"/>
    <p:sldId id="298" r:id="rId13"/>
    <p:sldId id="299" r:id="rId14"/>
    <p:sldId id="300" r:id="rId15"/>
    <p:sldId id="260" r:id="rId16"/>
    <p:sldId id="341" r:id="rId17"/>
    <p:sldId id="342" r:id="rId18"/>
    <p:sldId id="343" r:id="rId19"/>
    <p:sldId id="301" r:id="rId20"/>
    <p:sldId id="279" r:id="rId21"/>
    <p:sldId id="302" r:id="rId22"/>
    <p:sldId id="261" r:id="rId23"/>
    <p:sldId id="303" r:id="rId24"/>
    <p:sldId id="304" r:id="rId25"/>
    <p:sldId id="379" r:id="rId26"/>
    <p:sldId id="305" r:id="rId27"/>
    <p:sldId id="306" r:id="rId28"/>
    <p:sldId id="307" r:id="rId29"/>
    <p:sldId id="280" r:id="rId30"/>
    <p:sldId id="281" r:id="rId31"/>
    <p:sldId id="308" r:id="rId32"/>
    <p:sldId id="364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80" r:id="rId47"/>
    <p:sldId id="325" r:id="rId48"/>
    <p:sldId id="322" r:id="rId49"/>
    <p:sldId id="262" r:id="rId50"/>
    <p:sldId id="263" r:id="rId51"/>
    <p:sldId id="278" r:id="rId52"/>
    <p:sldId id="264" r:id="rId53"/>
    <p:sldId id="323" r:id="rId54"/>
    <p:sldId id="276" r:id="rId55"/>
    <p:sldId id="326" r:id="rId56"/>
    <p:sldId id="327" r:id="rId57"/>
    <p:sldId id="277" r:id="rId58"/>
    <p:sldId id="381" r:id="rId59"/>
    <p:sldId id="328" r:id="rId60"/>
    <p:sldId id="368" r:id="rId61"/>
    <p:sldId id="329" r:id="rId62"/>
    <p:sldId id="330" r:id="rId63"/>
    <p:sldId id="369" r:id="rId64"/>
    <p:sldId id="370" r:id="rId65"/>
    <p:sldId id="371" r:id="rId66"/>
    <p:sldId id="372" r:id="rId67"/>
    <p:sldId id="284" r:id="rId68"/>
    <p:sldId id="331" r:id="rId69"/>
    <p:sldId id="373" r:id="rId70"/>
    <p:sldId id="332" r:id="rId71"/>
    <p:sldId id="333" r:id="rId72"/>
    <p:sldId id="377" r:id="rId73"/>
    <p:sldId id="334" r:id="rId74"/>
    <p:sldId id="335" r:id="rId75"/>
    <p:sldId id="336" r:id="rId76"/>
    <p:sldId id="337" r:id="rId77"/>
    <p:sldId id="338" r:id="rId78"/>
    <p:sldId id="375" r:id="rId79"/>
    <p:sldId id="376" r:id="rId80"/>
    <p:sldId id="272" r:id="rId81"/>
    <p:sldId id="273" r:id="rId82"/>
    <p:sldId id="265" r:id="rId83"/>
    <p:sldId id="339" r:id="rId84"/>
    <p:sldId id="274" r:id="rId85"/>
    <p:sldId id="275" r:id="rId86"/>
    <p:sldId id="344" r:id="rId87"/>
    <p:sldId id="345" r:id="rId88"/>
    <p:sldId id="346" r:id="rId89"/>
    <p:sldId id="282" r:id="rId90"/>
    <p:sldId id="347" r:id="rId91"/>
    <p:sldId id="349" r:id="rId92"/>
    <p:sldId id="350" r:id="rId93"/>
    <p:sldId id="351" r:id="rId94"/>
    <p:sldId id="283" r:id="rId95"/>
    <p:sldId id="352" r:id="rId96"/>
    <p:sldId id="353" r:id="rId97"/>
    <p:sldId id="354" r:id="rId98"/>
    <p:sldId id="356" r:id="rId99"/>
    <p:sldId id="357" r:id="rId100"/>
    <p:sldId id="358" r:id="rId10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7486" autoAdjust="0"/>
  </p:normalViewPr>
  <p:slideViewPr>
    <p:cSldViewPr>
      <p:cViewPr varScale="1">
        <p:scale>
          <a:sx n="107" d="100"/>
          <a:sy n="107" d="100"/>
        </p:scale>
        <p:origin x="12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150DE-1825-4802-B74C-14C6B26F1B16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1771B-2551-4479-BC94-ACED0664E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74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5480248" cy="365125"/>
          </a:xfrm>
        </p:spPr>
        <p:txBody>
          <a:bodyPr/>
          <a:lstStyle>
            <a:lvl1pPr algn="l">
              <a:defRPr i="1"/>
            </a:lvl1pPr>
          </a:lstStyle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6472-CF00-480E-B35E-9A85A99F538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896472-CF00-480E-B35E-9A85A99F53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896472-CF00-480E-B35E-9A85A99F53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6472-CF00-480E-B35E-9A85A99F53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6472-CF00-480E-B35E-9A85A99F53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6472-CF00-480E-B35E-9A85A99F53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6472-CF00-480E-B35E-9A85A99F53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6472-CF00-480E-B35E-9A85A99F53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896472-CF00-480E-B35E-9A85A99F53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896472-CF00-480E-B35E-9A85A99F538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896472-CF00-480E-B35E-9A85A99F53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4968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96472-CF00-480E-B35E-9A85A99F538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7.wmf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755576" y="404664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Grafiken als PowerPoint-Folien</a:t>
            </a:r>
            <a:endParaRPr lang="de-DE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940152" y="57473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München </a:t>
            </a:r>
            <a:r>
              <a:rPr lang="de-DE" dirty="0" smtClean="0"/>
              <a:t>2018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i="0" smtClean="0"/>
              <a:t>Michael Fritsch: Marktversagen und Wirtschaftspolitik, 10. Auflage</a:t>
            </a:r>
            <a:endParaRPr lang="de-DE" i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92796"/>
            <a:ext cx="3096344" cy="4644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9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t="18945" r="49962"/>
          <a:stretch/>
        </p:blipFill>
        <p:spPr bwMode="auto">
          <a:xfrm>
            <a:off x="2123728" y="1544714"/>
            <a:ext cx="4859244" cy="469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469121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2.8: 	Zahlenbeispiel für Möglichkeiten zu Wohlfahrts-steigerungen bei Nichtübereinstimmung von Grenz-rate der Gütertransformation und Gütersubstitution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979712" y="47667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14.7:  Budgetmaximierung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5156" r="-38" b="-1240"/>
          <a:stretch/>
        </p:blipFill>
        <p:spPr bwMode="auto">
          <a:xfrm>
            <a:off x="888949" y="1788287"/>
            <a:ext cx="7211443" cy="401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61" y="1611162"/>
            <a:ext cx="5662959" cy="469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25954" y="404664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2.9: 	Realisierung der wohlfahrtsökonomischen Marginalbedingungen bei unterschiedlichen Güterkombinationen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123728" y="476672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 algn="ctr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2.10: Die Wohlstandsgrenze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71" y="1368424"/>
            <a:ext cx="6575805" cy="486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47667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2.11: Wohlstandsgrenze, soziale Indifferenzkurven und das Optimum </a:t>
            </a:r>
            <a:r>
              <a:rPr lang="de-DE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Optimorum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718300" cy="492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64604" y="476673"/>
            <a:ext cx="7414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2.12: Markt und Markträumung im Gleichgewicht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909638"/>
            <a:ext cx="65436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69277" y="437371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1675" indent="-19716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2.13: Konsumentenrente, Produzentenrente und sozialer Überschuss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07" y="1433289"/>
            <a:ext cx="6253953" cy="466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469121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A 2.1: Minimalkostenkombination des Unternehmens U</a:t>
            </a:r>
            <a:r>
              <a:rPr lang="de-DE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20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3"/>
          <a:stretch/>
        </p:blipFill>
        <p:spPr>
          <a:xfrm>
            <a:off x="1699381" y="1556792"/>
            <a:ext cx="5756847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115615" y="47667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A 2.2: Haushaltsoptimum des Individuums A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07"/>
          <a:stretch/>
        </p:blipFill>
        <p:spPr>
          <a:xfrm>
            <a:off x="1547664" y="1524761"/>
            <a:ext cx="6048671" cy="4560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67769" y="47667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62163" indent="-2062163">
              <a:tabLst>
                <a:tab pos="2062163" algn="l"/>
              </a:tabLst>
            </a:pP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A 2.3: Transformationskurve und die Grenzrate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Transformation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5" r="9066"/>
          <a:stretch/>
        </p:blipFill>
        <p:spPr>
          <a:xfrm>
            <a:off x="1601702" y="1678153"/>
            <a:ext cx="5876950" cy="470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95536" y="469121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3.1: 	Durchschnittsproduktivität und Grenzproduktivität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4"/>
          <a:stretch/>
        </p:blipFill>
        <p:spPr>
          <a:xfrm>
            <a:off x="827584" y="1700808"/>
            <a:ext cx="7621601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935" b="2159"/>
          <a:stretch/>
        </p:blipFill>
        <p:spPr bwMode="auto">
          <a:xfrm>
            <a:off x="1619672" y="1772816"/>
            <a:ext cx="5904656" cy="429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331640" y="68340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8275" indent="-14382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2.1: Pareto-Region und Pareto-Kriterium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40466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3.2: 	Wertgrenzprodukt, Faktorpreis und eingesetzte Faktormenge 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25688" r="10189" b="12175"/>
          <a:stretch/>
        </p:blipFill>
        <p:spPr>
          <a:xfrm>
            <a:off x="569895" y="1768416"/>
            <a:ext cx="7746521" cy="4244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042757" y="475303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3.3: 	Anpassungsreaktion des Marktes an eine Veränderung der Nachfragestruktur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5" y="1753156"/>
            <a:ext cx="7706557" cy="41961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192919" y="45514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3.4: 	Anpassungsreaktion an eine Erhöhung der Faktorkosten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87" y="1638647"/>
            <a:ext cx="55340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40466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3.5: 	Wirkungen des Einsatzes von </a:t>
            </a:r>
            <a:r>
              <a:rPr lang="de-DE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Verfahrensinnova-tionen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Kosten und Marktgleichgewicht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72" y="1340768"/>
            <a:ext cx="5066528" cy="4911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469121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4.1: 	Der Zusammenhang zwischen privaten, externen und sozialen Kosten bzw. Nutzen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t="5668" r="6691" b="2850"/>
          <a:stretch/>
        </p:blipFill>
        <p:spPr>
          <a:xfrm>
            <a:off x="1763688" y="1745582"/>
            <a:ext cx="5633050" cy="4347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55576" y="482769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75" indent="-17938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Übersicht 4.1: 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negative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technologische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externe Effekte in Produktion und Konsum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3" y="1988840"/>
            <a:ext cx="752673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469121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4.2: 	Mengeneffekte sozialer Zusatzkosten bei Schädiger und Geschädigtem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34"/>
          <a:stretch/>
        </p:blipFill>
        <p:spPr>
          <a:xfrm>
            <a:off x="543773" y="1844824"/>
            <a:ext cx="8132683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469121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4.3: 	Mengen- und Preiseffekte sozialer Zusatzkosten bei Schädiger und Geschädigtem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81"/>
          <a:stretch/>
        </p:blipFill>
        <p:spPr>
          <a:xfrm>
            <a:off x="678827" y="1916832"/>
            <a:ext cx="8124218" cy="393265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98083" y="548680"/>
            <a:ext cx="8215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4.4: 	Mengen- und Preiseffekte sozialer Zusatznutzen bei Nutzenstifter und Nutznießer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53"/>
          <a:stretch/>
        </p:blipFill>
        <p:spPr>
          <a:xfrm>
            <a:off x="532780" y="1988840"/>
            <a:ext cx="8078439" cy="3997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469121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4.5: 	Grenzschaden, Grenzkosten der </a:t>
            </a:r>
            <a:r>
              <a:rPr lang="de-DE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Schadensvermei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-dung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optimaler Umfang der Schädigung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9850" r="39193"/>
          <a:stretch/>
        </p:blipFill>
        <p:spPr bwMode="auto">
          <a:xfrm>
            <a:off x="1835696" y="1628800"/>
            <a:ext cx="5760640" cy="455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331640" y="260648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>
              <a:tabLst>
                <a:tab pos="1793875" algn="l"/>
              </a:tabLst>
            </a:pP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Übersicht  2.1:		Die Annahmen des Modells der vollständigen Konkurrenz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b="4109"/>
          <a:stretch/>
        </p:blipFill>
        <p:spPr>
          <a:xfrm>
            <a:off x="2195736" y="1124744"/>
            <a:ext cx="474018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469121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4.6: 	Grenzkosten, Grenznutzen und optimales Ausmaß einer mit externen Nutzen verbundenen Aktivität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63"/>
          <a:stretch/>
        </p:blipFill>
        <p:spPr>
          <a:xfrm>
            <a:off x="960597" y="1700808"/>
            <a:ext cx="7189477" cy="4342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38934" y="421014"/>
            <a:ext cx="7266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4.7: 	Entscheidungsmatrix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Trittbrettfahrer-Problem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86"/>
          <a:stretch/>
        </p:blipFill>
        <p:spPr>
          <a:xfrm>
            <a:off x="628110" y="1700808"/>
            <a:ext cx="7887779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11422" y="476672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4.8: 	Entscheidungsmatrix bei einem </a:t>
            </a:r>
            <a:r>
              <a:rPr lang="de-DE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Allmendegut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66"/>
          <a:stretch/>
        </p:blipFill>
        <p:spPr>
          <a:xfrm>
            <a:off x="811422" y="1628800"/>
            <a:ext cx="7763702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06597" y="47667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1675" indent="-19716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A4.1: Die </a:t>
            </a:r>
            <a:r>
              <a:rPr lang="de-DE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Nutzenmöglichkeitenkurve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bei Nutzeninter-dependenzen und </a:t>
            </a:r>
            <a:r>
              <a:rPr lang="de-DE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pareto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-optimale Umverteilung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3"/>
          <a:stretch/>
        </p:blipFill>
        <p:spPr>
          <a:xfrm>
            <a:off x="1223526" y="1772816"/>
            <a:ext cx="6703047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403648" y="476672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5.1: Die </a:t>
            </a:r>
            <a:r>
              <a:rPr lang="de-DE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Pigou´sche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Steuerlösung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2"/>
          <a:stretch/>
        </p:blipFill>
        <p:spPr>
          <a:xfrm>
            <a:off x="1691680" y="1556792"/>
            <a:ext cx="6006409" cy="4542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403648" y="47667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5.2: Die </a:t>
            </a:r>
            <a:r>
              <a:rPr lang="de-DE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Pigou´sche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Subventionslösung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82"/>
          <a:stretch/>
        </p:blipFill>
        <p:spPr>
          <a:xfrm>
            <a:off x="1403648" y="1498399"/>
            <a:ext cx="6408712" cy="4676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11560" y="47667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5.3:  Internalisierung externer Kosten entsprechend dem Preis-Standard-Ansatz mit einer Steuer 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8347" r="345"/>
          <a:stretch/>
        </p:blipFill>
        <p:spPr bwMode="auto">
          <a:xfrm>
            <a:off x="1056389" y="1772816"/>
            <a:ext cx="6959213" cy="417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547664" y="54868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5.4:  Reduktion einer Schädigung bei Abgabe und Auflage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0010" r="-4007"/>
          <a:stretch/>
        </p:blipFill>
        <p:spPr>
          <a:xfrm>
            <a:off x="432763" y="1988840"/>
            <a:ext cx="8411338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547664" y="509247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5.5:  Dynamische Anreizwirkung bei Abgabe und Auflage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8069" r="2473"/>
          <a:stretch/>
        </p:blipFill>
        <p:spPr bwMode="auto">
          <a:xfrm>
            <a:off x="1156106" y="1844824"/>
            <a:ext cx="736140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469121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5.6:  Internalisierung externer Kosten entsprechend dem Preis-Standard-Ansatz mit einer Subvention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5495" r="112"/>
          <a:stretch/>
        </p:blipFill>
        <p:spPr bwMode="auto">
          <a:xfrm>
            <a:off x="889883" y="1916832"/>
            <a:ext cx="715890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8252" r="17876" b="-1141"/>
          <a:stretch/>
        </p:blipFill>
        <p:spPr bwMode="auto">
          <a:xfrm>
            <a:off x="1608698" y="1484784"/>
            <a:ext cx="6059645" cy="488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1032755" y="332656"/>
            <a:ext cx="676875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899592" y="47754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2.2: 	Aufteilung von zwei Produktionsfaktoren auf die Bereitstellung zweier Güter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47667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5.7:  Internalisierung positiver externer Effekte durch eine Subvention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3497" r="19901"/>
          <a:stretch/>
        </p:blipFill>
        <p:spPr bwMode="auto">
          <a:xfrm>
            <a:off x="539552" y="1988840"/>
            <a:ext cx="736139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9552" y="375246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1188" indent="-1881188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5.8: 	Internalisierung externer Kosten durch Verhandlungen ohne Schadenshaftung des Schädigers in der Ausgangssituation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6647" r="-489"/>
          <a:stretch/>
        </p:blipFill>
        <p:spPr bwMode="auto">
          <a:xfrm>
            <a:off x="1835696" y="1736828"/>
            <a:ext cx="5270858" cy="450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11560" y="316347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5.9:  Internalisierung externer Kosten durch Verhandlung bei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Verbot der Schädigung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Ausgangssituation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6647" r="-489"/>
          <a:stretch/>
        </p:blipFill>
        <p:spPr bwMode="auto">
          <a:xfrm>
            <a:off x="1763688" y="1484784"/>
            <a:ext cx="5451852" cy="465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404664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5.10: Funktionsweise der Zertifikatslösung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59"/>
          <a:stretch/>
        </p:blipFill>
        <p:spPr>
          <a:xfrm>
            <a:off x="834249" y="1643194"/>
            <a:ext cx="7475501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476672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5.11: Dynamische Effizienz der Zertifikatslösung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49"/>
          <a:stretch/>
        </p:blipFill>
        <p:spPr>
          <a:xfrm>
            <a:off x="721417" y="1628800"/>
            <a:ext cx="7887764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476672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5.12: Optimales Sorgfaltsniveau und Haftungsrecht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2" r="-3396"/>
          <a:stretch/>
        </p:blipFill>
        <p:spPr>
          <a:xfrm>
            <a:off x="810524" y="1556792"/>
            <a:ext cx="7522951" cy="4470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8864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75" indent="-17938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Übersicht 5.1:	Eignung bzw. Problematik der wirtschaftspolitischen Instrumente im Falle technologischer externer Effekte 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2"/>
          <a:stretch/>
        </p:blipFill>
        <p:spPr bwMode="auto">
          <a:xfrm>
            <a:off x="2206941" y="896526"/>
            <a:ext cx="4550115" cy="562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1155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261374" y="47667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6.1:  Der Brutto-Nutzen einer Veränderung der Umweltqualität 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4"/>
          <a:stretch/>
        </p:blipFill>
        <p:spPr>
          <a:xfrm>
            <a:off x="1187624" y="1700809"/>
            <a:ext cx="7105298" cy="4608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259632" y="447033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</a:t>
            </a:r>
            <a:r>
              <a:rPr lang="de-DE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.1:  Natürliches Monopol bei sinkenden Durchschnittskosten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77"/>
          <a:stretch/>
        </p:blipFill>
        <p:spPr>
          <a:xfrm>
            <a:off x="1115616" y="1628800"/>
            <a:ext cx="7200800" cy="4512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314541" y="548680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7.2:  Grenzen des natürlichen Monopols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8" t="19501" r="21603" b="23162"/>
          <a:stretch/>
        </p:blipFill>
        <p:spPr>
          <a:xfrm>
            <a:off x="1338532" y="1345722"/>
            <a:ext cx="7121900" cy="4891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0647" r="12781"/>
          <a:stretch/>
        </p:blipFill>
        <p:spPr bwMode="auto">
          <a:xfrm>
            <a:off x="1583718" y="1412776"/>
            <a:ext cx="5851767" cy="468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47754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2.3: 	Ableitung der Kurve effizienter Produktion in einer Edgeworth-Box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469121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7.3:  </a:t>
            </a:r>
            <a:r>
              <a:rPr lang="de-DE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Isoquantenschar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bei ansteigenden Skalenerträgen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547664" y="1052736"/>
            <a:ext cx="6120680" cy="5184576"/>
            <a:chOff x="1200" y="672"/>
            <a:chExt cx="3168" cy="2304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730" y="940"/>
              <a:ext cx="50" cy="44"/>
            </a:xfrm>
            <a:custGeom>
              <a:avLst/>
              <a:gdLst>
                <a:gd name="T0" fmla="*/ 148 w 296"/>
                <a:gd name="T1" fmla="*/ 0 h 266"/>
                <a:gd name="T2" fmla="*/ 296 w 296"/>
                <a:gd name="T3" fmla="*/ 266 h 266"/>
                <a:gd name="T4" fmla="*/ 0 w 296"/>
                <a:gd name="T5" fmla="*/ 266 h 266"/>
                <a:gd name="T6" fmla="*/ 148 w 296"/>
                <a:gd name="T7" fmla="*/ 0 h 266"/>
                <a:gd name="T8" fmla="*/ 148 w 296"/>
                <a:gd name="T9" fmla="*/ 0 h 2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66"/>
                <a:gd name="T17" fmla="*/ 296 w 296"/>
                <a:gd name="T18" fmla="*/ 266 h 2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66">
                  <a:moveTo>
                    <a:pt x="148" y="0"/>
                  </a:moveTo>
                  <a:lnTo>
                    <a:pt x="296" y="266"/>
                  </a:lnTo>
                  <a:lnTo>
                    <a:pt x="0" y="266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751" y="982"/>
              <a:ext cx="8" cy="181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147" y="2772"/>
              <a:ext cx="50" cy="44"/>
            </a:xfrm>
            <a:custGeom>
              <a:avLst/>
              <a:gdLst>
                <a:gd name="T0" fmla="*/ 297 w 297"/>
                <a:gd name="T1" fmla="*/ 133 h 266"/>
                <a:gd name="T2" fmla="*/ 0 w 297"/>
                <a:gd name="T3" fmla="*/ 266 h 266"/>
                <a:gd name="T4" fmla="*/ 0 w 297"/>
                <a:gd name="T5" fmla="*/ 0 h 266"/>
                <a:gd name="T6" fmla="*/ 297 w 297"/>
                <a:gd name="T7" fmla="*/ 133 h 266"/>
                <a:gd name="T8" fmla="*/ 297 w 297"/>
                <a:gd name="T9" fmla="*/ 133 h 2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7"/>
                <a:gd name="T16" fmla="*/ 0 h 266"/>
                <a:gd name="T17" fmla="*/ 297 w 297"/>
                <a:gd name="T18" fmla="*/ 266 h 2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7" h="266">
                  <a:moveTo>
                    <a:pt x="297" y="133"/>
                  </a:moveTo>
                  <a:lnTo>
                    <a:pt x="0" y="266"/>
                  </a:lnTo>
                  <a:lnTo>
                    <a:pt x="0" y="0"/>
                  </a:lnTo>
                  <a:lnTo>
                    <a:pt x="297" y="13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754" y="2791"/>
              <a:ext cx="2396" cy="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750" y="2766"/>
              <a:ext cx="33" cy="32"/>
            </a:xfrm>
            <a:custGeom>
              <a:avLst/>
              <a:gdLst>
                <a:gd name="T0" fmla="*/ 166 w 201"/>
                <a:gd name="T1" fmla="*/ 0 h 188"/>
                <a:gd name="T2" fmla="*/ 201 w 201"/>
                <a:gd name="T3" fmla="*/ 30 h 188"/>
                <a:gd name="T4" fmla="*/ 35 w 201"/>
                <a:gd name="T5" fmla="*/ 188 h 188"/>
                <a:gd name="T6" fmla="*/ 0 w 201"/>
                <a:gd name="T7" fmla="*/ 158 h 188"/>
                <a:gd name="T8" fmla="*/ 166 w 201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188"/>
                <a:gd name="T17" fmla="*/ 201 w 201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188">
                  <a:moveTo>
                    <a:pt x="166" y="0"/>
                  </a:moveTo>
                  <a:lnTo>
                    <a:pt x="201" y="30"/>
                  </a:lnTo>
                  <a:lnTo>
                    <a:pt x="35" y="188"/>
                  </a:lnTo>
                  <a:lnTo>
                    <a:pt x="0" y="15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805" y="2714"/>
              <a:ext cx="34" cy="31"/>
            </a:xfrm>
            <a:custGeom>
              <a:avLst/>
              <a:gdLst>
                <a:gd name="T0" fmla="*/ 166 w 202"/>
                <a:gd name="T1" fmla="*/ 0 h 189"/>
                <a:gd name="T2" fmla="*/ 202 w 202"/>
                <a:gd name="T3" fmla="*/ 29 h 189"/>
                <a:gd name="T4" fmla="*/ 36 w 202"/>
                <a:gd name="T5" fmla="*/ 189 h 189"/>
                <a:gd name="T6" fmla="*/ 0 w 202"/>
                <a:gd name="T7" fmla="*/ 159 h 189"/>
                <a:gd name="T8" fmla="*/ 166 w 202"/>
                <a:gd name="T9" fmla="*/ 0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189"/>
                <a:gd name="T17" fmla="*/ 202 w 202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189">
                  <a:moveTo>
                    <a:pt x="166" y="0"/>
                  </a:moveTo>
                  <a:lnTo>
                    <a:pt x="202" y="29"/>
                  </a:lnTo>
                  <a:lnTo>
                    <a:pt x="36" y="189"/>
                  </a:lnTo>
                  <a:lnTo>
                    <a:pt x="0" y="15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860" y="2661"/>
              <a:ext cx="34" cy="31"/>
            </a:xfrm>
            <a:custGeom>
              <a:avLst/>
              <a:gdLst>
                <a:gd name="T0" fmla="*/ 166 w 201"/>
                <a:gd name="T1" fmla="*/ 0 h 188"/>
                <a:gd name="T2" fmla="*/ 201 w 201"/>
                <a:gd name="T3" fmla="*/ 30 h 188"/>
                <a:gd name="T4" fmla="*/ 36 w 201"/>
                <a:gd name="T5" fmla="*/ 188 h 188"/>
                <a:gd name="T6" fmla="*/ 0 w 201"/>
                <a:gd name="T7" fmla="*/ 159 h 188"/>
                <a:gd name="T8" fmla="*/ 166 w 201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188"/>
                <a:gd name="T17" fmla="*/ 201 w 201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188">
                  <a:moveTo>
                    <a:pt x="166" y="0"/>
                  </a:moveTo>
                  <a:lnTo>
                    <a:pt x="201" y="30"/>
                  </a:lnTo>
                  <a:lnTo>
                    <a:pt x="36" y="188"/>
                  </a:lnTo>
                  <a:lnTo>
                    <a:pt x="0" y="15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916" y="2608"/>
              <a:ext cx="33" cy="31"/>
            </a:xfrm>
            <a:custGeom>
              <a:avLst/>
              <a:gdLst>
                <a:gd name="T0" fmla="*/ 166 w 200"/>
                <a:gd name="T1" fmla="*/ 0 h 188"/>
                <a:gd name="T2" fmla="*/ 200 w 200"/>
                <a:gd name="T3" fmla="*/ 30 h 188"/>
                <a:gd name="T4" fmla="*/ 35 w 200"/>
                <a:gd name="T5" fmla="*/ 188 h 188"/>
                <a:gd name="T6" fmla="*/ 0 w 200"/>
                <a:gd name="T7" fmla="*/ 158 h 188"/>
                <a:gd name="T8" fmla="*/ 166 w 200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88"/>
                <a:gd name="T17" fmla="*/ 200 w 200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88">
                  <a:moveTo>
                    <a:pt x="166" y="0"/>
                  </a:moveTo>
                  <a:lnTo>
                    <a:pt x="200" y="30"/>
                  </a:lnTo>
                  <a:lnTo>
                    <a:pt x="35" y="188"/>
                  </a:lnTo>
                  <a:lnTo>
                    <a:pt x="0" y="15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971" y="2555"/>
              <a:ext cx="33" cy="32"/>
            </a:xfrm>
            <a:custGeom>
              <a:avLst/>
              <a:gdLst>
                <a:gd name="T0" fmla="*/ 166 w 201"/>
                <a:gd name="T1" fmla="*/ 0 h 188"/>
                <a:gd name="T2" fmla="*/ 201 w 201"/>
                <a:gd name="T3" fmla="*/ 30 h 188"/>
                <a:gd name="T4" fmla="*/ 35 w 201"/>
                <a:gd name="T5" fmla="*/ 188 h 188"/>
                <a:gd name="T6" fmla="*/ 0 w 201"/>
                <a:gd name="T7" fmla="*/ 159 h 188"/>
                <a:gd name="T8" fmla="*/ 166 w 201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188"/>
                <a:gd name="T17" fmla="*/ 201 w 201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188">
                  <a:moveTo>
                    <a:pt x="166" y="0"/>
                  </a:moveTo>
                  <a:lnTo>
                    <a:pt x="201" y="30"/>
                  </a:lnTo>
                  <a:lnTo>
                    <a:pt x="35" y="188"/>
                  </a:lnTo>
                  <a:lnTo>
                    <a:pt x="0" y="15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026" y="2503"/>
              <a:ext cx="34" cy="31"/>
            </a:xfrm>
            <a:custGeom>
              <a:avLst/>
              <a:gdLst>
                <a:gd name="T0" fmla="*/ 166 w 200"/>
                <a:gd name="T1" fmla="*/ 0 h 188"/>
                <a:gd name="T2" fmla="*/ 200 w 200"/>
                <a:gd name="T3" fmla="*/ 30 h 188"/>
                <a:gd name="T4" fmla="*/ 35 w 200"/>
                <a:gd name="T5" fmla="*/ 188 h 188"/>
                <a:gd name="T6" fmla="*/ 0 w 200"/>
                <a:gd name="T7" fmla="*/ 158 h 188"/>
                <a:gd name="T8" fmla="*/ 166 w 200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88"/>
                <a:gd name="T17" fmla="*/ 200 w 200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88">
                  <a:moveTo>
                    <a:pt x="166" y="0"/>
                  </a:moveTo>
                  <a:lnTo>
                    <a:pt x="200" y="30"/>
                  </a:lnTo>
                  <a:lnTo>
                    <a:pt x="35" y="188"/>
                  </a:lnTo>
                  <a:lnTo>
                    <a:pt x="0" y="15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081" y="2450"/>
              <a:ext cx="34" cy="31"/>
            </a:xfrm>
            <a:custGeom>
              <a:avLst/>
              <a:gdLst>
                <a:gd name="T0" fmla="*/ 166 w 200"/>
                <a:gd name="T1" fmla="*/ 0 h 188"/>
                <a:gd name="T2" fmla="*/ 200 w 200"/>
                <a:gd name="T3" fmla="*/ 29 h 188"/>
                <a:gd name="T4" fmla="*/ 34 w 200"/>
                <a:gd name="T5" fmla="*/ 188 h 188"/>
                <a:gd name="T6" fmla="*/ 0 w 200"/>
                <a:gd name="T7" fmla="*/ 158 h 188"/>
                <a:gd name="T8" fmla="*/ 166 w 200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88"/>
                <a:gd name="T17" fmla="*/ 200 w 200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88">
                  <a:moveTo>
                    <a:pt x="166" y="0"/>
                  </a:moveTo>
                  <a:lnTo>
                    <a:pt x="200" y="29"/>
                  </a:lnTo>
                  <a:lnTo>
                    <a:pt x="34" y="188"/>
                  </a:lnTo>
                  <a:lnTo>
                    <a:pt x="0" y="15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2137" y="2397"/>
              <a:ext cx="33" cy="31"/>
            </a:xfrm>
            <a:custGeom>
              <a:avLst/>
              <a:gdLst>
                <a:gd name="T0" fmla="*/ 166 w 201"/>
                <a:gd name="T1" fmla="*/ 0 h 188"/>
                <a:gd name="T2" fmla="*/ 201 w 201"/>
                <a:gd name="T3" fmla="*/ 30 h 188"/>
                <a:gd name="T4" fmla="*/ 35 w 201"/>
                <a:gd name="T5" fmla="*/ 188 h 188"/>
                <a:gd name="T6" fmla="*/ 0 w 201"/>
                <a:gd name="T7" fmla="*/ 158 h 188"/>
                <a:gd name="T8" fmla="*/ 166 w 201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188"/>
                <a:gd name="T17" fmla="*/ 201 w 201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188">
                  <a:moveTo>
                    <a:pt x="166" y="0"/>
                  </a:moveTo>
                  <a:lnTo>
                    <a:pt x="201" y="30"/>
                  </a:lnTo>
                  <a:lnTo>
                    <a:pt x="35" y="188"/>
                  </a:lnTo>
                  <a:lnTo>
                    <a:pt x="0" y="15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2192" y="2344"/>
              <a:ext cx="33" cy="32"/>
            </a:xfrm>
            <a:custGeom>
              <a:avLst/>
              <a:gdLst>
                <a:gd name="T0" fmla="*/ 166 w 200"/>
                <a:gd name="T1" fmla="*/ 0 h 188"/>
                <a:gd name="T2" fmla="*/ 200 w 200"/>
                <a:gd name="T3" fmla="*/ 29 h 188"/>
                <a:gd name="T4" fmla="*/ 35 w 200"/>
                <a:gd name="T5" fmla="*/ 188 h 188"/>
                <a:gd name="T6" fmla="*/ 0 w 200"/>
                <a:gd name="T7" fmla="*/ 158 h 188"/>
                <a:gd name="T8" fmla="*/ 166 w 200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88"/>
                <a:gd name="T17" fmla="*/ 200 w 200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88">
                  <a:moveTo>
                    <a:pt x="166" y="0"/>
                  </a:moveTo>
                  <a:lnTo>
                    <a:pt x="200" y="29"/>
                  </a:lnTo>
                  <a:lnTo>
                    <a:pt x="35" y="188"/>
                  </a:lnTo>
                  <a:lnTo>
                    <a:pt x="0" y="15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2247" y="2291"/>
              <a:ext cx="34" cy="32"/>
            </a:xfrm>
            <a:custGeom>
              <a:avLst/>
              <a:gdLst>
                <a:gd name="T0" fmla="*/ 165 w 201"/>
                <a:gd name="T1" fmla="*/ 0 h 188"/>
                <a:gd name="T2" fmla="*/ 201 w 201"/>
                <a:gd name="T3" fmla="*/ 30 h 188"/>
                <a:gd name="T4" fmla="*/ 35 w 201"/>
                <a:gd name="T5" fmla="*/ 188 h 188"/>
                <a:gd name="T6" fmla="*/ 0 w 201"/>
                <a:gd name="T7" fmla="*/ 159 h 188"/>
                <a:gd name="T8" fmla="*/ 165 w 201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188"/>
                <a:gd name="T17" fmla="*/ 201 w 201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188">
                  <a:moveTo>
                    <a:pt x="165" y="0"/>
                  </a:moveTo>
                  <a:lnTo>
                    <a:pt x="201" y="30"/>
                  </a:lnTo>
                  <a:lnTo>
                    <a:pt x="35" y="188"/>
                  </a:lnTo>
                  <a:lnTo>
                    <a:pt x="0" y="15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2302" y="2239"/>
              <a:ext cx="34" cy="31"/>
            </a:xfrm>
            <a:custGeom>
              <a:avLst/>
              <a:gdLst>
                <a:gd name="T0" fmla="*/ 166 w 202"/>
                <a:gd name="T1" fmla="*/ 0 h 189"/>
                <a:gd name="T2" fmla="*/ 202 w 202"/>
                <a:gd name="T3" fmla="*/ 30 h 189"/>
                <a:gd name="T4" fmla="*/ 36 w 202"/>
                <a:gd name="T5" fmla="*/ 189 h 189"/>
                <a:gd name="T6" fmla="*/ 0 w 202"/>
                <a:gd name="T7" fmla="*/ 159 h 189"/>
                <a:gd name="T8" fmla="*/ 166 w 202"/>
                <a:gd name="T9" fmla="*/ 0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189"/>
                <a:gd name="T17" fmla="*/ 202 w 202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189">
                  <a:moveTo>
                    <a:pt x="166" y="0"/>
                  </a:moveTo>
                  <a:lnTo>
                    <a:pt x="202" y="30"/>
                  </a:lnTo>
                  <a:lnTo>
                    <a:pt x="36" y="189"/>
                  </a:lnTo>
                  <a:lnTo>
                    <a:pt x="0" y="15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358" y="2186"/>
              <a:ext cx="33" cy="31"/>
            </a:xfrm>
            <a:custGeom>
              <a:avLst/>
              <a:gdLst>
                <a:gd name="T0" fmla="*/ 166 w 201"/>
                <a:gd name="T1" fmla="*/ 0 h 187"/>
                <a:gd name="T2" fmla="*/ 201 w 201"/>
                <a:gd name="T3" fmla="*/ 29 h 187"/>
                <a:gd name="T4" fmla="*/ 36 w 201"/>
                <a:gd name="T5" fmla="*/ 187 h 187"/>
                <a:gd name="T6" fmla="*/ 0 w 201"/>
                <a:gd name="T7" fmla="*/ 158 h 187"/>
                <a:gd name="T8" fmla="*/ 166 w 201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187"/>
                <a:gd name="T17" fmla="*/ 201 w 201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187">
                  <a:moveTo>
                    <a:pt x="166" y="0"/>
                  </a:moveTo>
                  <a:lnTo>
                    <a:pt x="201" y="29"/>
                  </a:lnTo>
                  <a:lnTo>
                    <a:pt x="36" y="187"/>
                  </a:lnTo>
                  <a:lnTo>
                    <a:pt x="0" y="15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2413" y="2133"/>
              <a:ext cx="34" cy="32"/>
            </a:xfrm>
            <a:custGeom>
              <a:avLst/>
              <a:gdLst>
                <a:gd name="T0" fmla="*/ 165 w 201"/>
                <a:gd name="T1" fmla="*/ 0 h 188"/>
                <a:gd name="T2" fmla="*/ 201 w 201"/>
                <a:gd name="T3" fmla="*/ 30 h 188"/>
                <a:gd name="T4" fmla="*/ 35 w 201"/>
                <a:gd name="T5" fmla="*/ 188 h 188"/>
                <a:gd name="T6" fmla="*/ 0 w 201"/>
                <a:gd name="T7" fmla="*/ 158 h 188"/>
                <a:gd name="T8" fmla="*/ 165 w 201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188"/>
                <a:gd name="T17" fmla="*/ 201 w 201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188">
                  <a:moveTo>
                    <a:pt x="165" y="0"/>
                  </a:moveTo>
                  <a:lnTo>
                    <a:pt x="201" y="30"/>
                  </a:lnTo>
                  <a:lnTo>
                    <a:pt x="35" y="188"/>
                  </a:lnTo>
                  <a:lnTo>
                    <a:pt x="0" y="15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2468" y="2081"/>
              <a:ext cx="34" cy="31"/>
            </a:xfrm>
            <a:custGeom>
              <a:avLst/>
              <a:gdLst>
                <a:gd name="T0" fmla="*/ 166 w 202"/>
                <a:gd name="T1" fmla="*/ 0 h 188"/>
                <a:gd name="T2" fmla="*/ 202 w 202"/>
                <a:gd name="T3" fmla="*/ 29 h 188"/>
                <a:gd name="T4" fmla="*/ 36 w 202"/>
                <a:gd name="T5" fmla="*/ 188 h 188"/>
                <a:gd name="T6" fmla="*/ 0 w 202"/>
                <a:gd name="T7" fmla="*/ 158 h 188"/>
                <a:gd name="T8" fmla="*/ 166 w 202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188"/>
                <a:gd name="T17" fmla="*/ 202 w 20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188">
                  <a:moveTo>
                    <a:pt x="166" y="0"/>
                  </a:moveTo>
                  <a:lnTo>
                    <a:pt x="202" y="29"/>
                  </a:lnTo>
                  <a:lnTo>
                    <a:pt x="36" y="188"/>
                  </a:lnTo>
                  <a:lnTo>
                    <a:pt x="0" y="15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2523" y="2028"/>
              <a:ext cx="34" cy="31"/>
            </a:xfrm>
            <a:custGeom>
              <a:avLst/>
              <a:gdLst>
                <a:gd name="T0" fmla="*/ 166 w 201"/>
                <a:gd name="T1" fmla="*/ 0 h 188"/>
                <a:gd name="T2" fmla="*/ 201 w 201"/>
                <a:gd name="T3" fmla="*/ 30 h 188"/>
                <a:gd name="T4" fmla="*/ 36 w 201"/>
                <a:gd name="T5" fmla="*/ 188 h 188"/>
                <a:gd name="T6" fmla="*/ 0 w 201"/>
                <a:gd name="T7" fmla="*/ 158 h 188"/>
                <a:gd name="T8" fmla="*/ 166 w 201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188"/>
                <a:gd name="T17" fmla="*/ 201 w 201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188">
                  <a:moveTo>
                    <a:pt x="166" y="0"/>
                  </a:moveTo>
                  <a:lnTo>
                    <a:pt x="201" y="30"/>
                  </a:lnTo>
                  <a:lnTo>
                    <a:pt x="36" y="188"/>
                  </a:lnTo>
                  <a:lnTo>
                    <a:pt x="0" y="15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2579" y="1975"/>
              <a:ext cx="33" cy="31"/>
            </a:xfrm>
            <a:custGeom>
              <a:avLst/>
              <a:gdLst>
                <a:gd name="T0" fmla="*/ 165 w 201"/>
                <a:gd name="T1" fmla="*/ 0 h 188"/>
                <a:gd name="T2" fmla="*/ 201 w 201"/>
                <a:gd name="T3" fmla="*/ 30 h 188"/>
                <a:gd name="T4" fmla="*/ 35 w 201"/>
                <a:gd name="T5" fmla="*/ 188 h 188"/>
                <a:gd name="T6" fmla="*/ 0 w 201"/>
                <a:gd name="T7" fmla="*/ 158 h 188"/>
                <a:gd name="T8" fmla="*/ 165 w 201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188"/>
                <a:gd name="T17" fmla="*/ 201 w 201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188">
                  <a:moveTo>
                    <a:pt x="165" y="0"/>
                  </a:moveTo>
                  <a:lnTo>
                    <a:pt x="201" y="30"/>
                  </a:lnTo>
                  <a:lnTo>
                    <a:pt x="35" y="188"/>
                  </a:lnTo>
                  <a:lnTo>
                    <a:pt x="0" y="15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2634" y="1922"/>
              <a:ext cx="34" cy="31"/>
            </a:xfrm>
            <a:custGeom>
              <a:avLst/>
              <a:gdLst>
                <a:gd name="T0" fmla="*/ 166 w 202"/>
                <a:gd name="T1" fmla="*/ 0 h 188"/>
                <a:gd name="T2" fmla="*/ 202 w 202"/>
                <a:gd name="T3" fmla="*/ 30 h 188"/>
                <a:gd name="T4" fmla="*/ 36 w 202"/>
                <a:gd name="T5" fmla="*/ 188 h 188"/>
                <a:gd name="T6" fmla="*/ 0 w 202"/>
                <a:gd name="T7" fmla="*/ 159 h 188"/>
                <a:gd name="T8" fmla="*/ 166 w 202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188"/>
                <a:gd name="T17" fmla="*/ 202 w 20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188">
                  <a:moveTo>
                    <a:pt x="166" y="0"/>
                  </a:moveTo>
                  <a:lnTo>
                    <a:pt x="202" y="30"/>
                  </a:lnTo>
                  <a:lnTo>
                    <a:pt x="36" y="188"/>
                  </a:lnTo>
                  <a:lnTo>
                    <a:pt x="0" y="15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2689" y="1869"/>
              <a:ext cx="34" cy="32"/>
            </a:xfrm>
            <a:custGeom>
              <a:avLst/>
              <a:gdLst>
                <a:gd name="T0" fmla="*/ 166 w 200"/>
                <a:gd name="T1" fmla="*/ 0 h 188"/>
                <a:gd name="T2" fmla="*/ 200 w 200"/>
                <a:gd name="T3" fmla="*/ 30 h 188"/>
                <a:gd name="T4" fmla="*/ 35 w 200"/>
                <a:gd name="T5" fmla="*/ 188 h 188"/>
                <a:gd name="T6" fmla="*/ 0 w 200"/>
                <a:gd name="T7" fmla="*/ 158 h 188"/>
                <a:gd name="T8" fmla="*/ 166 w 200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88"/>
                <a:gd name="T17" fmla="*/ 200 w 200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88">
                  <a:moveTo>
                    <a:pt x="166" y="0"/>
                  </a:moveTo>
                  <a:lnTo>
                    <a:pt x="200" y="30"/>
                  </a:lnTo>
                  <a:lnTo>
                    <a:pt x="35" y="188"/>
                  </a:lnTo>
                  <a:lnTo>
                    <a:pt x="0" y="15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2745" y="1817"/>
              <a:ext cx="33" cy="31"/>
            </a:xfrm>
            <a:custGeom>
              <a:avLst/>
              <a:gdLst>
                <a:gd name="T0" fmla="*/ 166 w 200"/>
                <a:gd name="T1" fmla="*/ 0 h 187"/>
                <a:gd name="T2" fmla="*/ 200 w 200"/>
                <a:gd name="T3" fmla="*/ 29 h 187"/>
                <a:gd name="T4" fmla="*/ 34 w 200"/>
                <a:gd name="T5" fmla="*/ 187 h 187"/>
                <a:gd name="T6" fmla="*/ 0 w 200"/>
                <a:gd name="T7" fmla="*/ 158 h 187"/>
                <a:gd name="T8" fmla="*/ 166 w 200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87"/>
                <a:gd name="T17" fmla="*/ 200 w 200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87">
                  <a:moveTo>
                    <a:pt x="166" y="0"/>
                  </a:moveTo>
                  <a:lnTo>
                    <a:pt x="200" y="29"/>
                  </a:lnTo>
                  <a:lnTo>
                    <a:pt x="34" y="187"/>
                  </a:lnTo>
                  <a:lnTo>
                    <a:pt x="0" y="15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2800" y="1764"/>
              <a:ext cx="33" cy="31"/>
            </a:xfrm>
            <a:custGeom>
              <a:avLst/>
              <a:gdLst>
                <a:gd name="T0" fmla="*/ 166 w 201"/>
                <a:gd name="T1" fmla="*/ 0 h 189"/>
                <a:gd name="T2" fmla="*/ 201 w 201"/>
                <a:gd name="T3" fmla="*/ 30 h 189"/>
                <a:gd name="T4" fmla="*/ 35 w 201"/>
                <a:gd name="T5" fmla="*/ 189 h 189"/>
                <a:gd name="T6" fmla="*/ 0 w 201"/>
                <a:gd name="T7" fmla="*/ 159 h 189"/>
                <a:gd name="T8" fmla="*/ 166 w 201"/>
                <a:gd name="T9" fmla="*/ 0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189"/>
                <a:gd name="T17" fmla="*/ 201 w 201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189">
                  <a:moveTo>
                    <a:pt x="166" y="0"/>
                  </a:moveTo>
                  <a:lnTo>
                    <a:pt x="201" y="30"/>
                  </a:lnTo>
                  <a:lnTo>
                    <a:pt x="35" y="189"/>
                  </a:lnTo>
                  <a:lnTo>
                    <a:pt x="0" y="15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2855" y="1711"/>
              <a:ext cx="34" cy="32"/>
            </a:xfrm>
            <a:custGeom>
              <a:avLst/>
              <a:gdLst>
                <a:gd name="T0" fmla="*/ 166 w 200"/>
                <a:gd name="T1" fmla="*/ 0 h 188"/>
                <a:gd name="T2" fmla="*/ 200 w 200"/>
                <a:gd name="T3" fmla="*/ 29 h 188"/>
                <a:gd name="T4" fmla="*/ 35 w 200"/>
                <a:gd name="T5" fmla="*/ 188 h 188"/>
                <a:gd name="T6" fmla="*/ 0 w 200"/>
                <a:gd name="T7" fmla="*/ 158 h 188"/>
                <a:gd name="T8" fmla="*/ 166 w 200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88"/>
                <a:gd name="T17" fmla="*/ 200 w 200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88">
                  <a:moveTo>
                    <a:pt x="166" y="0"/>
                  </a:moveTo>
                  <a:lnTo>
                    <a:pt x="200" y="29"/>
                  </a:lnTo>
                  <a:lnTo>
                    <a:pt x="35" y="188"/>
                  </a:lnTo>
                  <a:lnTo>
                    <a:pt x="0" y="15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2910" y="1658"/>
              <a:ext cx="34" cy="32"/>
            </a:xfrm>
            <a:custGeom>
              <a:avLst/>
              <a:gdLst>
                <a:gd name="T0" fmla="*/ 166 w 200"/>
                <a:gd name="T1" fmla="*/ 0 h 188"/>
                <a:gd name="T2" fmla="*/ 200 w 200"/>
                <a:gd name="T3" fmla="*/ 30 h 188"/>
                <a:gd name="T4" fmla="*/ 34 w 200"/>
                <a:gd name="T5" fmla="*/ 188 h 188"/>
                <a:gd name="T6" fmla="*/ 0 w 200"/>
                <a:gd name="T7" fmla="*/ 158 h 188"/>
                <a:gd name="T8" fmla="*/ 166 w 200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88"/>
                <a:gd name="T17" fmla="*/ 200 w 200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88">
                  <a:moveTo>
                    <a:pt x="166" y="0"/>
                  </a:moveTo>
                  <a:lnTo>
                    <a:pt x="200" y="30"/>
                  </a:lnTo>
                  <a:lnTo>
                    <a:pt x="34" y="188"/>
                  </a:lnTo>
                  <a:lnTo>
                    <a:pt x="0" y="15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966" y="1606"/>
              <a:ext cx="33" cy="31"/>
            </a:xfrm>
            <a:custGeom>
              <a:avLst/>
              <a:gdLst>
                <a:gd name="T0" fmla="*/ 166 w 201"/>
                <a:gd name="T1" fmla="*/ 0 h 188"/>
                <a:gd name="T2" fmla="*/ 201 w 201"/>
                <a:gd name="T3" fmla="*/ 30 h 188"/>
                <a:gd name="T4" fmla="*/ 35 w 201"/>
                <a:gd name="T5" fmla="*/ 188 h 188"/>
                <a:gd name="T6" fmla="*/ 0 w 201"/>
                <a:gd name="T7" fmla="*/ 158 h 188"/>
                <a:gd name="T8" fmla="*/ 166 w 201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188"/>
                <a:gd name="T17" fmla="*/ 201 w 201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188">
                  <a:moveTo>
                    <a:pt x="166" y="0"/>
                  </a:moveTo>
                  <a:lnTo>
                    <a:pt x="201" y="30"/>
                  </a:lnTo>
                  <a:lnTo>
                    <a:pt x="35" y="188"/>
                  </a:lnTo>
                  <a:lnTo>
                    <a:pt x="0" y="15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3021" y="1553"/>
              <a:ext cx="33" cy="31"/>
            </a:xfrm>
            <a:custGeom>
              <a:avLst/>
              <a:gdLst>
                <a:gd name="T0" fmla="*/ 166 w 200"/>
                <a:gd name="T1" fmla="*/ 0 h 188"/>
                <a:gd name="T2" fmla="*/ 200 w 200"/>
                <a:gd name="T3" fmla="*/ 30 h 188"/>
                <a:gd name="T4" fmla="*/ 35 w 200"/>
                <a:gd name="T5" fmla="*/ 188 h 188"/>
                <a:gd name="T6" fmla="*/ 0 w 200"/>
                <a:gd name="T7" fmla="*/ 159 h 188"/>
                <a:gd name="T8" fmla="*/ 166 w 200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88"/>
                <a:gd name="T17" fmla="*/ 200 w 200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88">
                  <a:moveTo>
                    <a:pt x="166" y="0"/>
                  </a:moveTo>
                  <a:lnTo>
                    <a:pt x="200" y="30"/>
                  </a:lnTo>
                  <a:lnTo>
                    <a:pt x="35" y="188"/>
                  </a:lnTo>
                  <a:lnTo>
                    <a:pt x="0" y="15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3076" y="1500"/>
              <a:ext cx="34" cy="31"/>
            </a:xfrm>
            <a:custGeom>
              <a:avLst/>
              <a:gdLst>
                <a:gd name="T0" fmla="*/ 166 w 200"/>
                <a:gd name="T1" fmla="*/ 0 h 188"/>
                <a:gd name="T2" fmla="*/ 200 w 200"/>
                <a:gd name="T3" fmla="*/ 30 h 188"/>
                <a:gd name="T4" fmla="*/ 34 w 200"/>
                <a:gd name="T5" fmla="*/ 188 h 188"/>
                <a:gd name="T6" fmla="*/ 0 w 200"/>
                <a:gd name="T7" fmla="*/ 158 h 188"/>
                <a:gd name="T8" fmla="*/ 166 w 200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88"/>
                <a:gd name="T17" fmla="*/ 200 w 200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88">
                  <a:moveTo>
                    <a:pt x="166" y="0"/>
                  </a:moveTo>
                  <a:lnTo>
                    <a:pt x="200" y="30"/>
                  </a:lnTo>
                  <a:lnTo>
                    <a:pt x="34" y="188"/>
                  </a:lnTo>
                  <a:lnTo>
                    <a:pt x="0" y="15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3131" y="1447"/>
              <a:ext cx="34" cy="32"/>
            </a:xfrm>
            <a:custGeom>
              <a:avLst/>
              <a:gdLst>
                <a:gd name="T0" fmla="*/ 166 w 202"/>
                <a:gd name="T1" fmla="*/ 0 h 187"/>
                <a:gd name="T2" fmla="*/ 202 w 202"/>
                <a:gd name="T3" fmla="*/ 29 h 187"/>
                <a:gd name="T4" fmla="*/ 36 w 202"/>
                <a:gd name="T5" fmla="*/ 187 h 187"/>
                <a:gd name="T6" fmla="*/ 0 w 202"/>
                <a:gd name="T7" fmla="*/ 158 h 187"/>
                <a:gd name="T8" fmla="*/ 166 w 202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187"/>
                <a:gd name="T17" fmla="*/ 202 w 202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187">
                  <a:moveTo>
                    <a:pt x="166" y="0"/>
                  </a:moveTo>
                  <a:lnTo>
                    <a:pt x="202" y="29"/>
                  </a:lnTo>
                  <a:lnTo>
                    <a:pt x="36" y="187"/>
                  </a:lnTo>
                  <a:lnTo>
                    <a:pt x="0" y="15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3187" y="1408"/>
              <a:ext cx="19" cy="18"/>
            </a:xfrm>
            <a:custGeom>
              <a:avLst/>
              <a:gdLst>
                <a:gd name="T0" fmla="*/ 82 w 118"/>
                <a:gd name="T1" fmla="*/ 0 h 108"/>
                <a:gd name="T2" fmla="*/ 0 w 118"/>
                <a:gd name="T3" fmla="*/ 78 h 108"/>
                <a:gd name="T4" fmla="*/ 36 w 118"/>
                <a:gd name="T5" fmla="*/ 108 h 108"/>
                <a:gd name="T6" fmla="*/ 118 w 118"/>
                <a:gd name="T7" fmla="*/ 30 h 108"/>
                <a:gd name="T8" fmla="*/ 82 w 118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108"/>
                <a:gd name="T17" fmla="*/ 118 w 118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108">
                  <a:moveTo>
                    <a:pt x="82" y="0"/>
                  </a:moveTo>
                  <a:lnTo>
                    <a:pt x="0" y="78"/>
                  </a:lnTo>
                  <a:lnTo>
                    <a:pt x="36" y="108"/>
                  </a:lnTo>
                  <a:lnTo>
                    <a:pt x="118" y="3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1850" y="1104"/>
              <a:ext cx="1792" cy="1607"/>
            </a:xfrm>
            <a:custGeom>
              <a:avLst/>
              <a:gdLst>
                <a:gd name="T0" fmla="*/ 9987 w 10754"/>
                <a:gd name="T1" fmla="*/ 9493 h 9647"/>
                <a:gd name="T2" fmla="*/ 9394 w 10754"/>
                <a:gd name="T3" fmla="*/ 9431 h 9647"/>
                <a:gd name="T4" fmla="*/ 8819 w 10754"/>
                <a:gd name="T5" fmla="*/ 9363 h 9647"/>
                <a:gd name="T6" fmla="*/ 8262 w 10754"/>
                <a:gd name="T7" fmla="*/ 9287 h 9647"/>
                <a:gd name="T8" fmla="*/ 7724 w 10754"/>
                <a:gd name="T9" fmla="*/ 9202 h 9647"/>
                <a:gd name="T10" fmla="*/ 7204 w 10754"/>
                <a:gd name="T11" fmla="*/ 9107 h 9647"/>
                <a:gd name="T12" fmla="*/ 6702 w 10754"/>
                <a:gd name="T13" fmla="*/ 9001 h 9647"/>
                <a:gd name="T14" fmla="*/ 6219 w 10754"/>
                <a:gd name="T15" fmla="*/ 8883 h 9647"/>
                <a:gd name="T16" fmla="*/ 5754 w 10754"/>
                <a:gd name="T17" fmla="*/ 8752 h 9647"/>
                <a:gd name="T18" fmla="*/ 5307 w 10754"/>
                <a:gd name="T19" fmla="*/ 8607 h 9647"/>
                <a:gd name="T20" fmla="*/ 4879 w 10754"/>
                <a:gd name="T21" fmla="*/ 8448 h 9647"/>
                <a:gd name="T22" fmla="*/ 4468 w 10754"/>
                <a:gd name="T23" fmla="*/ 8272 h 9647"/>
                <a:gd name="T24" fmla="*/ 4076 w 10754"/>
                <a:gd name="T25" fmla="*/ 8079 h 9647"/>
                <a:gd name="T26" fmla="*/ 3703 w 10754"/>
                <a:gd name="T27" fmla="*/ 7869 h 9647"/>
                <a:gd name="T28" fmla="*/ 3348 w 10754"/>
                <a:gd name="T29" fmla="*/ 7639 h 9647"/>
                <a:gd name="T30" fmla="*/ 3011 w 10754"/>
                <a:gd name="T31" fmla="*/ 7389 h 9647"/>
                <a:gd name="T32" fmla="*/ 2692 w 10754"/>
                <a:gd name="T33" fmla="*/ 7119 h 9647"/>
                <a:gd name="T34" fmla="*/ 2391 w 10754"/>
                <a:gd name="T35" fmla="*/ 6825 h 9647"/>
                <a:gd name="T36" fmla="*/ 2108 w 10754"/>
                <a:gd name="T37" fmla="*/ 6510 h 9647"/>
                <a:gd name="T38" fmla="*/ 1844 w 10754"/>
                <a:gd name="T39" fmla="*/ 6170 h 9647"/>
                <a:gd name="T40" fmla="*/ 1598 w 10754"/>
                <a:gd name="T41" fmla="*/ 5804 h 9647"/>
                <a:gd name="T42" fmla="*/ 1369 w 10754"/>
                <a:gd name="T43" fmla="*/ 5413 h 9647"/>
                <a:gd name="T44" fmla="*/ 1159 w 10754"/>
                <a:gd name="T45" fmla="*/ 4994 h 9647"/>
                <a:gd name="T46" fmla="*/ 967 w 10754"/>
                <a:gd name="T47" fmla="*/ 4547 h 9647"/>
                <a:gd name="T48" fmla="*/ 793 w 10754"/>
                <a:gd name="T49" fmla="*/ 4070 h 9647"/>
                <a:gd name="T50" fmla="*/ 637 w 10754"/>
                <a:gd name="T51" fmla="*/ 3561 h 9647"/>
                <a:gd name="T52" fmla="*/ 500 w 10754"/>
                <a:gd name="T53" fmla="*/ 3022 h 9647"/>
                <a:gd name="T54" fmla="*/ 380 w 10754"/>
                <a:gd name="T55" fmla="*/ 2451 h 9647"/>
                <a:gd name="T56" fmla="*/ 280 w 10754"/>
                <a:gd name="T57" fmla="*/ 1846 h 9647"/>
                <a:gd name="T58" fmla="*/ 197 w 10754"/>
                <a:gd name="T59" fmla="*/ 1207 h 9647"/>
                <a:gd name="T60" fmla="*/ 133 w 10754"/>
                <a:gd name="T61" fmla="*/ 530 h 9647"/>
                <a:gd name="T62" fmla="*/ 0 w 10754"/>
                <a:gd name="T63" fmla="*/ 5 h 9647"/>
                <a:gd name="T64" fmla="*/ 51 w 10754"/>
                <a:gd name="T65" fmla="*/ 709 h 9647"/>
                <a:gd name="T66" fmla="*/ 120 w 10754"/>
                <a:gd name="T67" fmla="*/ 1379 h 9647"/>
                <a:gd name="T68" fmla="*/ 207 w 10754"/>
                <a:gd name="T69" fmla="*/ 2012 h 9647"/>
                <a:gd name="T70" fmla="*/ 313 w 10754"/>
                <a:gd name="T71" fmla="*/ 2612 h 9647"/>
                <a:gd name="T72" fmla="*/ 438 w 10754"/>
                <a:gd name="T73" fmla="*/ 3179 h 9647"/>
                <a:gd name="T74" fmla="*/ 581 w 10754"/>
                <a:gd name="T75" fmla="*/ 3713 h 9647"/>
                <a:gd name="T76" fmla="*/ 743 w 10754"/>
                <a:gd name="T77" fmla="*/ 4218 h 9647"/>
                <a:gd name="T78" fmla="*/ 923 w 10754"/>
                <a:gd name="T79" fmla="*/ 4691 h 9647"/>
                <a:gd name="T80" fmla="*/ 1121 w 10754"/>
                <a:gd name="T81" fmla="*/ 5136 h 9647"/>
                <a:gd name="T82" fmla="*/ 1338 w 10754"/>
                <a:gd name="T83" fmla="*/ 5552 h 9647"/>
                <a:gd name="T84" fmla="*/ 1574 w 10754"/>
                <a:gd name="T85" fmla="*/ 5942 h 9647"/>
                <a:gd name="T86" fmla="*/ 1828 w 10754"/>
                <a:gd name="T87" fmla="*/ 6305 h 9647"/>
                <a:gd name="T88" fmla="*/ 2102 w 10754"/>
                <a:gd name="T89" fmla="*/ 6644 h 9647"/>
                <a:gd name="T90" fmla="*/ 2392 w 10754"/>
                <a:gd name="T91" fmla="*/ 6959 h 9647"/>
                <a:gd name="T92" fmla="*/ 2703 w 10754"/>
                <a:gd name="T93" fmla="*/ 7251 h 9647"/>
                <a:gd name="T94" fmla="*/ 3031 w 10754"/>
                <a:gd name="T95" fmla="*/ 7520 h 9647"/>
                <a:gd name="T96" fmla="*/ 3377 w 10754"/>
                <a:gd name="T97" fmla="*/ 7768 h 9647"/>
                <a:gd name="T98" fmla="*/ 3742 w 10754"/>
                <a:gd name="T99" fmla="*/ 7996 h 9647"/>
                <a:gd name="T100" fmla="*/ 4125 w 10754"/>
                <a:gd name="T101" fmla="*/ 8204 h 9647"/>
                <a:gd name="T102" fmla="*/ 4526 w 10754"/>
                <a:gd name="T103" fmla="*/ 8395 h 9647"/>
                <a:gd name="T104" fmla="*/ 4946 w 10754"/>
                <a:gd name="T105" fmla="*/ 8569 h 9647"/>
                <a:gd name="T106" fmla="*/ 5383 w 10754"/>
                <a:gd name="T107" fmla="*/ 8726 h 9647"/>
                <a:gd name="T108" fmla="*/ 5838 w 10754"/>
                <a:gd name="T109" fmla="*/ 8869 h 9647"/>
                <a:gd name="T110" fmla="*/ 6312 w 10754"/>
                <a:gd name="T111" fmla="*/ 8997 h 9647"/>
                <a:gd name="T112" fmla="*/ 6803 w 10754"/>
                <a:gd name="T113" fmla="*/ 9113 h 9647"/>
                <a:gd name="T114" fmla="*/ 7313 w 10754"/>
                <a:gd name="T115" fmla="*/ 9217 h 9647"/>
                <a:gd name="T116" fmla="*/ 7839 w 10754"/>
                <a:gd name="T117" fmla="*/ 9309 h 9647"/>
                <a:gd name="T118" fmla="*/ 8385 w 10754"/>
                <a:gd name="T119" fmla="*/ 9392 h 9647"/>
                <a:gd name="T120" fmla="*/ 8948 w 10754"/>
                <a:gd name="T121" fmla="*/ 9467 h 9647"/>
                <a:gd name="T122" fmla="*/ 9529 w 10754"/>
                <a:gd name="T123" fmla="*/ 9533 h 9647"/>
                <a:gd name="T124" fmla="*/ 10129 w 10754"/>
                <a:gd name="T125" fmla="*/ 9593 h 96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754"/>
                <a:gd name="T190" fmla="*/ 0 h 9647"/>
                <a:gd name="T191" fmla="*/ 10754 w 10754"/>
                <a:gd name="T192" fmla="*/ 9647 h 96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754" h="9647">
                  <a:moveTo>
                    <a:pt x="10754" y="9561"/>
                  </a:moveTo>
                  <a:lnTo>
                    <a:pt x="10444" y="9535"/>
                  </a:lnTo>
                  <a:lnTo>
                    <a:pt x="10138" y="9507"/>
                  </a:lnTo>
                  <a:lnTo>
                    <a:pt x="9987" y="9493"/>
                  </a:lnTo>
                  <a:lnTo>
                    <a:pt x="9837" y="9478"/>
                  </a:lnTo>
                  <a:lnTo>
                    <a:pt x="9688" y="9463"/>
                  </a:lnTo>
                  <a:lnTo>
                    <a:pt x="9541" y="9447"/>
                  </a:lnTo>
                  <a:lnTo>
                    <a:pt x="9394" y="9431"/>
                  </a:lnTo>
                  <a:lnTo>
                    <a:pt x="9248" y="9415"/>
                  </a:lnTo>
                  <a:lnTo>
                    <a:pt x="9104" y="9398"/>
                  </a:lnTo>
                  <a:lnTo>
                    <a:pt x="8961" y="9381"/>
                  </a:lnTo>
                  <a:lnTo>
                    <a:pt x="8819" y="9363"/>
                  </a:lnTo>
                  <a:lnTo>
                    <a:pt x="8679" y="9345"/>
                  </a:lnTo>
                  <a:lnTo>
                    <a:pt x="8538" y="9326"/>
                  </a:lnTo>
                  <a:lnTo>
                    <a:pt x="8400" y="9307"/>
                  </a:lnTo>
                  <a:lnTo>
                    <a:pt x="8262" y="9287"/>
                  </a:lnTo>
                  <a:lnTo>
                    <a:pt x="8126" y="9267"/>
                  </a:lnTo>
                  <a:lnTo>
                    <a:pt x="7991" y="9246"/>
                  </a:lnTo>
                  <a:lnTo>
                    <a:pt x="7857" y="9224"/>
                  </a:lnTo>
                  <a:lnTo>
                    <a:pt x="7724" y="9202"/>
                  </a:lnTo>
                  <a:lnTo>
                    <a:pt x="7592" y="9179"/>
                  </a:lnTo>
                  <a:lnTo>
                    <a:pt x="7462" y="9156"/>
                  </a:lnTo>
                  <a:lnTo>
                    <a:pt x="7332" y="9132"/>
                  </a:lnTo>
                  <a:lnTo>
                    <a:pt x="7204" y="9107"/>
                  </a:lnTo>
                  <a:lnTo>
                    <a:pt x="7077" y="9082"/>
                  </a:lnTo>
                  <a:lnTo>
                    <a:pt x="6951" y="9055"/>
                  </a:lnTo>
                  <a:lnTo>
                    <a:pt x="6825" y="9029"/>
                  </a:lnTo>
                  <a:lnTo>
                    <a:pt x="6702" y="9001"/>
                  </a:lnTo>
                  <a:lnTo>
                    <a:pt x="6579" y="8973"/>
                  </a:lnTo>
                  <a:lnTo>
                    <a:pt x="6458" y="8943"/>
                  </a:lnTo>
                  <a:lnTo>
                    <a:pt x="6338" y="8914"/>
                  </a:lnTo>
                  <a:lnTo>
                    <a:pt x="6219" y="8883"/>
                  </a:lnTo>
                  <a:lnTo>
                    <a:pt x="6101" y="8851"/>
                  </a:lnTo>
                  <a:lnTo>
                    <a:pt x="5984" y="8819"/>
                  </a:lnTo>
                  <a:lnTo>
                    <a:pt x="5868" y="8786"/>
                  </a:lnTo>
                  <a:lnTo>
                    <a:pt x="5754" y="8752"/>
                  </a:lnTo>
                  <a:lnTo>
                    <a:pt x="5640" y="8717"/>
                  </a:lnTo>
                  <a:lnTo>
                    <a:pt x="5528" y="8682"/>
                  </a:lnTo>
                  <a:lnTo>
                    <a:pt x="5416" y="8645"/>
                  </a:lnTo>
                  <a:lnTo>
                    <a:pt x="5307" y="8607"/>
                  </a:lnTo>
                  <a:lnTo>
                    <a:pt x="5198" y="8569"/>
                  </a:lnTo>
                  <a:lnTo>
                    <a:pt x="5090" y="8529"/>
                  </a:lnTo>
                  <a:lnTo>
                    <a:pt x="4983" y="8489"/>
                  </a:lnTo>
                  <a:lnTo>
                    <a:pt x="4879" y="8448"/>
                  </a:lnTo>
                  <a:lnTo>
                    <a:pt x="4774" y="8405"/>
                  </a:lnTo>
                  <a:lnTo>
                    <a:pt x="4671" y="8362"/>
                  </a:lnTo>
                  <a:lnTo>
                    <a:pt x="4569" y="8317"/>
                  </a:lnTo>
                  <a:lnTo>
                    <a:pt x="4468" y="8272"/>
                  </a:lnTo>
                  <a:lnTo>
                    <a:pt x="4369" y="8225"/>
                  </a:lnTo>
                  <a:lnTo>
                    <a:pt x="4270" y="8178"/>
                  </a:lnTo>
                  <a:lnTo>
                    <a:pt x="4173" y="8129"/>
                  </a:lnTo>
                  <a:lnTo>
                    <a:pt x="4076" y="8079"/>
                  </a:lnTo>
                  <a:lnTo>
                    <a:pt x="3982" y="8028"/>
                  </a:lnTo>
                  <a:lnTo>
                    <a:pt x="3888" y="7976"/>
                  </a:lnTo>
                  <a:lnTo>
                    <a:pt x="3795" y="7923"/>
                  </a:lnTo>
                  <a:lnTo>
                    <a:pt x="3703" y="7869"/>
                  </a:lnTo>
                  <a:lnTo>
                    <a:pt x="3612" y="7813"/>
                  </a:lnTo>
                  <a:lnTo>
                    <a:pt x="3523" y="7756"/>
                  </a:lnTo>
                  <a:lnTo>
                    <a:pt x="3435" y="7698"/>
                  </a:lnTo>
                  <a:lnTo>
                    <a:pt x="3348" y="7639"/>
                  </a:lnTo>
                  <a:lnTo>
                    <a:pt x="3262" y="7578"/>
                  </a:lnTo>
                  <a:lnTo>
                    <a:pt x="3177" y="7517"/>
                  </a:lnTo>
                  <a:lnTo>
                    <a:pt x="3093" y="7454"/>
                  </a:lnTo>
                  <a:lnTo>
                    <a:pt x="3011" y="7389"/>
                  </a:lnTo>
                  <a:lnTo>
                    <a:pt x="2930" y="7324"/>
                  </a:lnTo>
                  <a:lnTo>
                    <a:pt x="2849" y="7257"/>
                  </a:lnTo>
                  <a:lnTo>
                    <a:pt x="2770" y="7188"/>
                  </a:lnTo>
                  <a:lnTo>
                    <a:pt x="2692" y="7119"/>
                  </a:lnTo>
                  <a:lnTo>
                    <a:pt x="2615" y="7048"/>
                  </a:lnTo>
                  <a:lnTo>
                    <a:pt x="2539" y="6975"/>
                  </a:lnTo>
                  <a:lnTo>
                    <a:pt x="2465" y="6901"/>
                  </a:lnTo>
                  <a:lnTo>
                    <a:pt x="2391" y="6825"/>
                  </a:lnTo>
                  <a:lnTo>
                    <a:pt x="2319" y="6749"/>
                  </a:lnTo>
                  <a:lnTo>
                    <a:pt x="2248" y="6670"/>
                  </a:lnTo>
                  <a:lnTo>
                    <a:pt x="2177" y="6591"/>
                  </a:lnTo>
                  <a:lnTo>
                    <a:pt x="2108" y="6510"/>
                  </a:lnTo>
                  <a:lnTo>
                    <a:pt x="2041" y="6427"/>
                  </a:lnTo>
                  <a:lnTo>
                    <a:pt x="1974" y="6343"/>
                  </a:lnTo>
                  <a:lnTo>
                    <a:pt x="1908" y="6257"/>
                  </a:lnTo>
                  <a:lnTo>
                    <a:pt x="1844" y="6170"/>
                  </a:lnTo>
                  <a:lnTo>
                    <a:pt x="1781" y="6081"/>
                  </a:lnTo>
                  <a:lnTo>
                    <a:pt x="1719" y="5990"/>
                  </a:lnTo>
                  <a:lnTo>
                    <a:pt x="1658" y="5898"/>
                  </a:lnTo>
                  <a:lnTo>
                    <a:pt x="1598" y="5804"/>
                  </a:lnTo>
                  <a:lnTo>
                    <a:pt x="1539" y="5709"/>
                  </a:lnTo>
                  <a:lnTo>
                    <a:pt x="1481" y="5612"/>
                  </a:lnTo>
                  <a:lnTo>
                    <a:pt x="1425" y="5513"/>
                  </a:lnTo>
                  <a:lnTo>
                    <a:pt x="1369" y="5413"/>
                  </a:lnTo>
                  <a:lnTo>
                    <a:pt x="1315" y="5311"/>
                  </a:lnTo>
                  <a:lnTo>
                    <a:pt x="1261" y="5207"/>
                  </a:lnTo>
                  <a:lnTo>
                    <a:pt x="1210" y="5101"/>
                  </a:lnTo>
                  <a:lnTo>
                    <a:pt x="1159" y="4994"/>
                  </a:lnTo>
                  <a:lnTo>
                    <a:pt x="1109" y="4885"/>
                  </a:lnTo>
                  <a:lnTo>
                    <a:pt x="1061" y="4774"/>
                  </a:lnTo>
                  <a:lnTo>
                    <a:pt x="1013" y="4661"/>
                  </a:lnTo>
                  <a:lnTo>
                    <a:pt x="967" y="4547"/>
                  </a:lnTo>
                  <a:lnTo>
                    <a:pt x="922" y="4430"/>
                  </a:lnTo>
                  <a:lnTo>
                    <a:pt x="878" y="4312"/>
                  </a:lnTo>
                  <a:lnTo>
                    <a:pt x="835" y="4192"/>
                  </a:lnTo>
                  <a:lnTo>
                    <a:pt x="793" y="4070"/>
                  </a:lnTo>
                  <a:lnTo>
                    <a:pt x="752" y="3945"/>
                  </a:lnTo>
                  <a:lnTo>
                    <a:pt x="713" y="3819"/>
                  </a:lnTo>
                  <a:lnTo>
                    <a:pt x="675" y="3691"/>
                  </a:lnTo>
                  <a:lnTo>
                    <a:pt x="637" y="3561"/>
                  </a:lnTo>
                  <a:lnTo>
                    <a:pt x="601" y="3430"/>
                  </a:lnTo>
                  <a:lnTo>
                    <a:pt x="566" y="3296"/>
                  </a:lnTo>
                  <a:lnTo>
                    <a:pt x="532" y="3160"/>
                  </a:lnTo>
                  <a:lnTo>
                    <a:pt x="500" y="3022"/>
                  </a:lnTo>
                  <a:lnTo>
                    <a:pt x="468" y="2883"/>
                  </a:lnTo>
                  <a:lnTo>
                    <a:pt x="438" y="2741"/>
                  </a:lnTo>
                  <a:lnTo>
                    <a:pt x="409" y="2597"/>
                  </a:lnTo>
                  <a:lnTo>
                    <a:pt x="380" y="2451"/>
                  </a:lnTo>
                  <a:lnTo>
                    <a:pt x="353" y="2303"/>
                  </a:lnTo>
                  <a:lnTo>
                    <a:pt x="328" y="2153"/>
                  </a:lnTo>
                  <a:lnTo>
                    <a:pt x="303" y="2001"/>
                  </a:lnTo>
                  <a:lnTo>
                    <a:pt x="280" y="1846"/>
                  </a:lnTo>
                  <a:lnTo>
                    <a:pt x="258" y="1690"/>
                  </a:lnTo>
                  <a:lnTo>
                    <a:pt x="236" y="1531"/>
                  </a:lnTo>
                  <a:lnTo>
                    <a:pt x="216" y="1370"/>
                  </a:lnTo>
                  <a:lnTo>
                    <a:pt x="197" y="1207"/>
                  </a:lnTo>
                  <a:lnTo>
                    <a:pt x="180" y="1040"/>
                  </a:lnTo>
                  <a:lnTo>
                    <a:pt x="163" y="873"/>
                  </a:lnTo>
                  <a:lnTo>
                    <a:pt x="147" y="703"/>
                  </a:lnTo>
                  <a:lnTo>
                    <a:pt x="133" y="530"/>
                  </a:lnTo>
                  <a:lnTo>
                    <a:pt x="120" y="356"/>
                  </a:lnTo>
                  <a:lnTo>
                    <a:pt x="107" y="179"/>
                  </a:lnTo>
                  <a:lnTo>
                    <a:pt x="97" y="0"/>
                  </a:lnTo>
                  <a:lnTo>
                    <a:pt x="0" y="5"/>
                  </a:lnTo>
                  <a:lnTo>
                    <a:pt x="12" y="184"/>
                  </a:lnTo>
                  <a:lnTo>
                    <a:pt x="24" y="361"/>
                  </a:lnTo>
                  <a:lnTo>
                    <a:pt x="36" y="537"/>
                  </a:lnTo>
                  <a:lnTo>
                    <a:pt x="51" y="709"/>
                  </a:lnTo>
                  <a:lnTo>
                    <a:pt x="66" y="880"/>
                  </a:lnTo>
                  <a:lnTo>
                    <a:pt x="83" y="1048"/>
                  </a:lnTo>
                  <a:lnTo>
                    <a:pt x="101" y="1215"/>
                  </a:lnTo>
                  <a:lnTo>
                    <a:pt x="120" y="1379"/>
                  </a:lnTo>
                  <a:lnTo>
                    <a:pt x="140" y="1541"/>
                  </a:lnTo>
                  <a:lnTo>
                    <a:pt x="162" y="1700"/>
                  </a:lnTo>
                  <a:lnTo>
                    <a:pt x="184" y="1857"/>
                  </a:lnTo>
                  <a:lnTo>
                    <a:pt x="207" y="2012"/>
                  </a:lnTo>
                  <a:lnTo>
                    <a:pt x="232" y="2166"/>
                  </a:lnTo>
                  <a:lnTo>
                    <a:pt x="259" y="2317"/>
                  </a:lnTo>
                  <a:lnTo>
                    <a:pt x="285" y="2465"/>
                  </a:lnTo>
                  <a:lnTo>
                    <a:pt x="313" y="2612"/>
                  </a:lnTo>
                  <a:lnTo>
                    <a:pt x="343" y="2757"/>
                  </a:lnTo>
                  <a:lnTo>
                    <a:pt x="373" y="2899"/>
                  </a:lnTo>
                  <a:lnTo>
                    <a:pt x="406" y="3040"/>
                  </a:lnTo>
                  <a:lnTo>
                    <a:pt x="438" y="3179"/>
                  </a:lnTo>
                  <a:lnTo>
                    <a:pt x="472" y="3315"/>
                  </a:lnTo>
                  <a:lnTo>
                    <a:pt x="507" y="3450"/>
                  </a:lnTo>
                  <a:lnTo>
                    <a:pt x="544" y="3582"/>
                  </a:lnTo>
                  <a:lnTo>
                    <a:pt x="581" y="3713"/>
                  </a:lnTo>
                  <a:lnTo>
                    <a:pt x="619" y="3842"/>
                  </a:lnTo>
                  <a:lnTo>
                    <a:pt x="659" y="3969"/>
                  </a:lnTo>
                  <a:lnTo>
                    <a:pt x="701" y="4095"/>
                  </a:lnTo>
                  <a:lnTo>
                    <a:pt x="743" y="4218"/>
                  </a:lnTo>
                  <a:lnTo>
                    <a:pt x="786" y="4339"/>
                  </a:lnTo>
                  <a:lnTo>
                    <a:pt x="831" y="4458"/>
                  </a:lnTo>
                  <a:lnTo>
                    <a:pt x="876" y="4575"/>
                  </a:lnTo>
                  <a:lnTo>
                    <a:pt x="923" y="4691"/>
                  </a:lnTo>
                  <a:lnTo>
                    <a:pt x="971" y="4805"/>
                  </a:lnTo>
                  <a:lnTo>
                    <a:pt x="1020" y="4917"/>
                  </a:lnTo>
                  <a:lnTo>
                    <a:pt x="1070" y="5027"/>
                  </a:lnTo>
                  <a:lnTo>
                    <a:pt x="1121" y="5136"/>
                  </a:lnTo>
                  <a:lnTo>
                    <a:pt x="1174" y="5242"/>
                  </a:lnTo>
                  <a:lnTo>
                    <a:pt x="1228" y="5347"/>
                  </a:lnTo>
                  <a:lnTo>
                    <a:pt x="1283" y="5451"/>
                  </a:lnTo>
                  <a:lnTo>
                    <a:pt x="1338" y="5552"/>
                  </a:lnTo>
                  <a:lnTo>
                    <a:pt x="1396" y="5652"/>
                  </a:lnTo>
                  <a:lnTo>
                    <a:pt x="1454" y="5750"/>
                  </a:lnTo>
                  <a:lnTo>
                    <a:pt x="1514" y="5847"/>
                  </a:lnTo>
                  <a:lnTo>
                    <a:pt x="1574" y="5942"/>
                  </a:lnTo>
                  <a:lnTo>
                    <a:pt x="1637" y="6035"/>
                  </a:lnTo>
                  <a:lnTo>
                    <a:pt x="1699" y="6127"/>
                  </a:lnTo>
                  <a:lnTo>
                    <a:pt x="1763" y="6217"/>
                  </a:lnTo>
                  <a:lnTo>
                    <a:pt x="1828" y="6305"/>
                  </a:lnTo>
                  <a:lnTo>
                    <a:pt x="1895" y="6392"/>
                  </a:lnTo>
                  <a:lnTo>
                    <a:pt x="1963" y="6478"/>
                  </a:lnTo>
                  <a:lnTo>
                    <a:pt x="2032" y="6561"/>
                  </a:lnTo>
                  <a:lnTo>
                    <a:pt x="2102" y="6644"/>
                  </a:lnTo>
                  <a:lnTo>
                    <a:pt x="2173" y="6725"/>
                  </a:lnTo>
                  <a:lnTo>
                    <a:pt x="2245" y="6804"/>
                  </a:lnTo>
                  <a:lnTo>
                    <a:pt x="2319" y="6882"/>
                  </a:lnTo>
                  <a:lnTo>
                    <a:pt x="2392" y="6959"/>
                  </a:lnTo>
                  <a:lnTo>
                    <a:pt x="2468" y="7034"/>
                  </a:lnTo>
                  <a:lnTo>
                    <a:pt x="2545" y="7108"/>
                  </a:lnTo>
                  <a:lnTo>
                    <a:pt x="2624" y="7180"/>
                  </a:lnTo>
                  <a:lnTo>
                    <a:pt x="2703" y="7251"/>
                  </a:lnTo>
                  <a:lnTo>
                    <a:pt x="2783" y="7320"/>
                  </a:lnTo>
                  <a:lnTo>
                    <a:pt x="2864" y="7388"/>
                  </a:lnTo>
                  <a:lnTo>
                    <a:pt x="2947" y="7455"/>
                  </a:lnTo>
                  <a:lnTo>
                    <a:pt x="3031" y="7520"/>
                  </a:lnTo>
                  <a:lnTo>
                    <a:pt x="3116" y="7584"/>
                  </a:lnTo>
                  <a:lnTo>
                    <a:pt x="3201" y="7646"/>
                  </a:lnTo>
                  <a:lnTo>
                    <a:pt x="3289" y="7708"/>
                  </a:lnTo>
                  <a:lnTo>
                    <a:pt x="3377" y="7768"/>
                  </a:lnTo>
                  <a:lnTo>
                    <a:pt x="3466" y="7827"/>
                  </a:lnTo>
                  <a:lnTo>
                    <a:pt x="3558" y="7884"/>
                  </a:lnTo>
                  <a:lnTo>
                    <a:pt x="3649" y="7941"/>
                  </a:lnTo>
                  <a:lnTo>
                    <a:pt x="3742" y="7996"/>
                  </a:lnTo>
                  <a:lnTo>
                    <a:pt x="3836" y="8050"/>
                  </a:lnTo>
                  <a:lnTo>
                    <a:pt x="3932" y="8102"/>
                  </a:lnTo>
                  <a:lnTo>
                    <a:pt x="4027" y="8154"/>
                  </a:lnTo>
                  <a:lnTo>
                    <a:pt x="4125" y="8204"/>
                  </a:lnTo>
                  <a:lnTo>
                    <a:pt x="4224" y="8254"/>
                  </a:lnTo>
                  <a:lnTo>
                    <a:pt x="4323" y="8302"/>
                  </a:lnTo>
                  <a:lnTo>
                    <a:pt x="4425" y="8349"/>
                  </a:lnTo>
                  <a:lnTo>
                    <a:pt x="4526" y="8395"/>
                  </a:lnTo>
                  <a:lnTo>
                    <a:pt x="4629" y="8440"/>
                  </a:lnTo>
                  <a:lnTo>
                    <a:pt x="4734" y="8484"/>
                  </a:lnTo>
                  <a:lnTo>
                    <a:pt x="4839" y="8527"/>
                  </a:lnTo>
                  <a:lnTo>
                    <a:pt x="4946" y="8569"/>
                  </a:lnTo>
                  <a:lnTo>
                    <a:pt x="5053" y="8609"/>
                  </a:lnTo>
                  <a:lnTo>
                    <a:pt x="5163" y="8649"/>
                  </a:lnTo>
                  <a:lnTo>
                    <a:pt x="5272" y="8688"/>
                  </a:lnTo>
                  <a:lnTo>
                    <a:pt x="5383" y="8726"/>
                  </a:lnTo>
                  <a:lnTo>
                    <a:pt x="5495" y="8763"/>
                  </a:lnTo>
                  <a:lnTo>
                    <a:pt x="5609" y="8799"/>
                  </a:lnTo>
                  <a:lnTo>
                    <a:pt x="5722" y="8834"/>
                  </a:lnTo>
                  <a:lnTo>
                    <a:pt x="5838" y="8869"/>
                  </a:lnTo>
                  <a:lnTo>
                    <a:pt x="5955" y="8902"/>
                  </a:lnTo>
                  <a:lnTo>
                    <a:pt x="6073" y="8935"/>
                  </a:lnTo>
                  <a:lnTo>
                    <a:pt x="6192" y="8966"/>
                  </a:lnTo>
                  <a:lnTo>
                    <a:pt x="6312" y="8997"/>
                  </a:lnTo>
                  <a:lnTo>
                    <a:pt x="6432" y="9027"/>
                  </a:lnTo>
                  <a:lnTo>
                    <a:pt x="6555" y="9057"/>
                  </a:lnTo>
                  <a:lnTo>
                    <a:pt x="6678" y="9085"/>
                  </a:lnTo>
                  <a:lnTo>
                    <a:pt x="6803" y="9113"/>
                  </a:lnTo>
                  <a:lnTo>
                    <a:pt x="6929" y="9140"/>
                  </a:lnTo>
                  <a:lnTo>
                    <a:pt x="7056" y="9166"/>
                  </a:lnTo>
                  <a:lnTo>
                    <a:pt x="7184" y="9192"/>
                  </a:lnTo>
                  <a:lnTo>
                    <a:pt x="7313" y="9217"/>
                  </a:lnTo>
                  <a:lnTo>
                    <a:pt x="7442" y="9241"/>
                  </a:lnTo>
                  <a:lnTo>
                    <a:pt x="7573" y="9264"/>
                  </a:lnTo>
                  <a:lnTo>
                    <a:pt x="7706" y="9287"/>
                  </a:lnTo>
                  <a:lnTo>
                    <a:pt x="7839" y="9309"/>
                  </a:lnTo>
                  <a:lnTo>
                    <a:pt x="7974" y="9331"/>
                  </a:lnTo>
                  <a:lnTo>
                    <a:pt x="8110" y="9352"/>
                  </a:lnTo>
                  <a:lnTo>
                    <a:pt x="8247" y="9373"/>
                  </a:lnTo>
                  <a:lnTo>
                    <a:pt x="8385" y="9392"/>
                  </a:lnTo>
                  <a:lnTo>
                    <a:pt x="8524" y="9412"/>
                  </a:lnTo>
                  <a:lnTo>
                    <a:pt x="8664" y="9431"/>
                  </a:lnTo>
                  <a:lnTo>
                    <a:pt x="8805" y="9449"/>
                  </a:lnTo>
                  <a:lnTo>
                    <a:pt x="8948" y="9467"/>
                  </a:lnTo>
                  <a:lnTo>
                    <a:pt x="9091" y="9484"/>
                  </a:lnTo>
                  <a:lnTo>
                    <a:pt x="9236" y="9501"/>
                  </a:lnTo>
                  <a:lnTo>
                    <a:pt x="9382" y="9518"/>
                  </a:lnTo>
                  <a:lnTo>
                    <a:pt x="9529" y="9533"/>
                  </a:lnTo>
                  <a:lnTo>
                    <a:pt x="9677" y="9549"/>
                  </a:lnTo>
                  <a:lnTo>
                    <a:pt x="9826" y="9564"/>
                  </a:lnTo>
                  <a:lnTo>
                    <a:pt x="9976" y="9579"/>
                  </a:lnTo>
                  <a:lnTo>
                    <a:pt x="10129" y="9593"/>
                  </a:lnTo>
                  <a:lnTo>
                    <a:pt x="10435" y="9621"/>
                  </a:lnTo>
                  <a:lnTo>
                    <a:pt x="10745" y="9647"/>
                  </a:lnTo>
                  <a:lnTo>
                    <a:pt x="10754" y="956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2530" y="726"/>
              <a:ext cx="1489" cy="1322"/>
            </a:xfrm>
            <a:custGeom>
              <a:avLst/>
              <a:gdLst>
                <a:gd name="T0" fmla="*/ 7915 w 8934"/>
                <a:gd name="T1" fmla="*/ 7721 h 7932"/>
                <a:gd name="T2" fmla="*/ 7126 w 8934"/>
                <a:gd name="T3" fmla="*/ 7616 h 7932"/>
                <a:gd name="T4" fmla="*/ 6360 w 8934"/>
                <a:gd name="T5" fmla="*/ 7496 h 7932"/>
                <a:gd name="T6" fmla="*/ 5897 w 8934"/>
                <a:gd name="T7" fmla="*/ 7408 h 7932"/>
                <a:gd name="T8" fmla="*/ 5535 w 8934"/>
                <a:gd name="T9" fmla="*/ 7329 h 7932"/>
                <a:gd name="T10" fmla="*/ 5180 w 8934"/>
                <a:gd name="T11" fmla="*/ 7240 h 7932"/>
                <a:gd name="T12" fmla="*/ 4834 w 8934"/>
                <a:gd name="T13" fmla="*/ 7141 h 7932"/>
                <a:gd name="T14" fmla="*/ 4498 w 8934"/>
                <a:gd name="T15" fmla="*/ 7029 h 7932"/>
                <a:gd name="T16" fmla="*/ 4169 w 8934"/>
                <a:gd name="T17" fmla="*/ 6904 h 7932"/>
                <a:gd name="T18" fmla="*/ 3850 w 8934"/>
                <a:gd name="T19" fmla="*/ 6764 h 7932"/>
                <a:gd name="T20" fmla="*/ 3542 w 8934"/>
                <a:gd name="T21" fmla="*/ 6608 h 7932"/>
                <a:gd name="T22" fmla="*/ 3242 w 8934"/>
                <a:gd name="T23" fmla="*/ 6435 h 7932"/>
                <a:gd name="T24" fmla="*/ 2954 w 8934"/>
                <a:gd name="T25" fmla="*/ 6242 h 7932"/>
                <a:gd name="T26" fmla="*/ 2677 w 8934"/>
                <a:gd name="T27" fmla="*/ 6029 h 7932"/>
                <a:gd name="T28" fmla="*/ 2410 w 8934"/>
                <a:gd name="T29" fmla="*/ 5795 h 7932"/>
                <a:gd name="T30" fmla="*/ 2155 w 8934"/>
                <a:gd name="T31" fmla="*/ 5539 h 7932"/>
                <a:gd name="T32" fmla="*/ 1911 w 8934"/>
                <a:gd name="T33" fmla="*/ 5258 h 7932"/>
                <a:gd name="T34" fmla="*/ 1680 w 8934"/>
                <a:gd name="T35" fmla="*/ 4951 h 7932"/>
                <a:gd name="T36" fmla="*/ 1460 w 8934"/>
                <a:gd name="T37" fmla="*/ 4617 h 7932"/>
                <a:gd name="T38" fmla="*/ 1255 w 8934"/>
                <a:gd name="T39" fmla="*/ 4255 h 7932"/>
                <a:gd name="T40" fmla="*/ 1062 w 8934"/>
                <a:gd name="T41" fmla="*/ 3862 h 7932"/>
                <a:gd name="T42" fmla="*/ 883 w 8934"/>
                <a:gd name="T43" fmla="*/ 3439 h 7932"/>
                <a:gd name="T44" fmla="*/ 717 w 8934"/>
                <a:gd name="T45" fmla="*/ 2982 h 7932"/>
                <a:gd name="T46" fmla="*/ 567 w 8934"/>
                <a:gd name="T47" fmla="*/ 2492 h 7932"/>
                <a:gd name="T48" fmla="*/ 431 w 8934"/>
                <a:gd name="T49" fmla="*/ 1967 h 7932"/>
                <a:gd name="T50" fmla="*/ 310 w 8934"/>
                <a:gd name="T51" fmla="*/ 1405 h 7932"/>
                <a:gd name="T52" fmla="*/ 205 w 8934"/>
                <a:gd name="T53" fmla="*/ 806 h 7932"/>
                <a:gd name="T54" fmla="*/ 116 w 8934"/>
                <a:gd name="T55" fmla="*/ 166 h 7932"/>
                <a:gd name="T56" fmla="*/ 40 w 8934"/>
                <a:gd name="T57" fmla="*/ 339 h 7932"/>
                <a:gd name="T58" fmla="*/ 134 w 8934"/>
                <a:gd name="T59" fmla="*/ 972 h 7932"/>
                <a:gd name="T60" fmla="*/ 244 w 8934"/>
                <a:gd name="T61" fmla="*/ 1565 h 7932"/>
                <a:gd name="T62" fmla="*/ 369 w 8934"/>
                <a:gd name="T63" fmla="*/ 2120 h 7932"/>
                <a:gd name="T64" fmla="*/ 510 w 8934"/>
                <a:gd name="T65" fmla="*/ 2640 h 7932"/>
                <a:gd name="T66" fmla="*/ 665 w 8934"/>
                <a:gd name="T67" fmla="*/ 3125 h 7932"/>
                <a:gd name="T68" fmla="*/ 835 w 8934"/>
                <a:gd name="T69" fmla="*/ 3578 h 7932"/>
                <a:gd name="T70" fmla="*/ 1020 w 8934"/>
                <a:gd name="T71" fmla="*/ 3997 h 7932"/>
                <a:gd name="T72" fmla="*/ 1219 w 8934"/>
                <a:gd name="T73" fmla="*/ 4386 h 7932"/>
                <a:gd name="T74" fmla="*/ 1430 w 8934"/>
                <a:gd name="T75" fmla="*/ 4746 h 7932"/>
                <a:gd name="T76" fmla="*/ 1655 w 8934"/>
                <a:gd name="T77" fmla="*/ 5077 h 7932"/>
                <a:gd name="T78" fmla="*/ 1893 w 8934"/>
                <a:gd name="T79" fmla="*/ 5382 h 7932"/>
                <a:gd name="T80" fmla="*/ 2145 w 8934"/>
                <a:gd name="T81" fmla="*/ 5662 h 7932"/>
                <a:gd name="T82" fmla="*/ 2408 w 8934"/>
                <a:gd name="T83" fmla="*/ 5917 h 7932"/>
                <a:gd name="T84" fmla="*/ 2681 w 8934"/>
                <a:gd name="T85" fmla="*/ 6149 h 7932"/>
                <a:gd name="T86" fmla="*/ 2966 w 8934"/>
                <a:gd name="T87" fmla="*/ 6361 h 7932"/>
                <a:gd name="T88" fmla="*/ 3262 w 8934"/>
                <a:gd name="T89" fmla="*/ 6552 h 7932"/>
                <a:gd name="T90" fmla="*/ 3570 w 8934"/>
                <a:gd name="T91" fmla="*/ 6724 h 7932"/>
                <a:gd name="T92" fmla="*/ 3886 w 8934"/>
                <a:gd name="T93" fmla="*/ 6878 h 7932"/>
                <a:gd name="T94" fmla="*/ 4212 w 8934"/>
                <a:gd name="T95" fmla="*/ 7016 h 7932"/>
                <a:gd name="T96" fmla="*/ 4547 w 8934"/>
                <a:gd name="T97" fmla="*/ 7139 h 7932"/>
                <a:gd name="T98" fmla="*/ 4890 w 8934"/>
                <a:gd name="T99" fmla="*/ 7249 h 7932"/>
                <a:gd name="T100" fmla="*/ 5241 w 8934"/>
                <a:gd name="T101" fmla="*/ 7347 h 7932"/>
                <a:gd name="T102" fmla="*/ 5601 w 8934"/>
                <a:gd name="T103" fmla="*/ 7434 h 7932"/>
                <a:gd name="T104" fmla="*/ 5968 w 8934"/>
                <a:gd name="T105" fmla="*/ 7511 h 7932"/>
                <a:gd name="T106" fmla="*/ 6531 w 8934"/>
                <a:gd name="T107" fmla="*/ 7613 h 7932"/>
                <a:gd name="T108" fmla="*/ 7306 w 8934"/>
                <a:gd name="T109" fmla="*/ 7729 h 7932"/>
                <a:gd name="T110" fmla="*/ 8103 w 8934"/>
                <a:gd name="T111" fmla="*/ 7832 h 79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34"/>
                <a:gd name="T169" fmla="*/ 0 h 7932"/>
                <a:gd name="T170" fmla="*/ 8934 w 8934"/>
                <a:gd name="T171" fmla="*/ 7932 h 79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34" h="7932">
                  <a:moveTo>
                    <a:pt x="8934" y="7846"/>
                  </a:moveTo>
                  <a:lnTo>
                    <a:pt x="8522" y="7796"/>
                  </a:lnTo>
                  <a:lnTo>
                    <a:pt x="8116" y="7746"/>
                  </a:lnTo>
                  <a:lnTo>
                    <a:pt x="7915" y="7721"/>
                  </a:lnTo>
                  <a:lnTo>
                    <a:pt x="7715" y="7695"/>
                  </a:lnTo>
                  <a:lnTo>
                    <a:pt x="7517" y="7670"/>
                  </a:lnTo>
                  <a:lnTo>
                    <a:pt x="7320" y="7643"/>
                  </a:lnTo>
                  <a:lnTo>
                    <a:pt x="7126" y="7616"/>
                  </a:lnTo>
                  <a:lnTo>
                    <a:pt x="6931" y="7588"/>
                  </a:lnTo>
                  <a:lnTo>
                    <a:pt x="6739" y="7558"/>
                  </a:lnTo>
                  <a:lnTo>
                    <a:pt x="6549" y="7528"/>
                  </a:lnTo>
                  <a:lnTo>
                    <a:pt x="6360" y="7496"/>
                  </a:lnTo>
                  <a:lnTo>
                    <a:pt x="6174" y="7462"/>
                  </a:lnTo>
                  <a:lnTo>
                    <a:pt x="6080" y="7445"/>
                  </a:lnTo>
                  <a:lnTo>
                    <a:pt x="5989" y="7427"/>
                  </a:lnTo>
                  <a:lnTo>
                    <a:pt x="5897" y="7408"/>
                  </a:lnTo>
                  <a:lnTo>
                    <a:pt x="5806" y="7389"/>
                  </a:lnTo>
                  <a:lnTo>
                    <a:pt x="5714" y="7370"/>
                  </a:lnTo>
                  <a:lnTo>
                    <a:pt x="5624" y="7350"/>
                  </a:lnTo>
                  <a:lnTo>
                    <a:pt x="5535" y="7329"/>
                  </a:lnTo>
                  <a:lnTo>
                    <a:pt x="5445" y="7308"/>
                  </a:lnTo>
                  <a:lnTo>
                    <a:pt x="5356" y="7286"/>
                  </a:lnTo>
                  <a:lnTo>
                    <a:pt x="5268" y="7264"/>
                  </a:lnTo>
                  <a:lnTo>
                    <a:pt x="5180" y="7240"/>
                  </a:lnTo>
                  <a:lnTo>
                    <a:pt x="5093" y="7216"/>
                  </a:lnTo>
                  <a:lnTo>
                    <a:pt x="5006" y="7192"/>
                  </a:lnTo>
                  <a:lnTo>
                    <a:pt x="4920" y="7167"/>
                  </a:lnTo>
                  <a:lnTo>
                    <a:pt x="4834" y="7141"/>
                  </a:lnTo>
                  <a:lnTo>
                    <a:pt x="4749" y="7114"/>
                  </a:lnTo>
                  <a:lnTo>
                    <a:pt x="4665" y="7087"/>
                  </a:lnTo>
                  <a:lnTo>
                    <a:pt x="4580" y="7058"/>
                  </a:lnTo>
                  <a:lnTo>
                    <a:pt x="4498" y="7029"/>
                  </a:lnTo>
                  <a:lnTo>
                    <a:pt x="4414" y="6999"/>
                  </a:lnTo>
                  <a:lnTo>
                    <a:pt x="4332" y="6968"/>
                  </a:lnTo>
                  <a:lnTo>
                    <a:pt x="4250" y="6937"/>
                  </a:lnTo>
                  <a:lnTo>
                    <a:pt x="4169" y="6904"/>
                  </a:lnTo>
                  <a:lnTo>
                    <a:pt x="4088" y="6871"/>
                  </a:lnTo>
                  <a:lnTo>
                    <a:pt x="4008" y="6836"/>
                  </a:lnTo>
                  <a:lnTo>
                    <a:pt x="3929" y="6801"/>
                  </a:lnTo>
                  <a:lnTo>
                    <a:pt x="3850" y="6764"/>
                  </a:lnTo>
                  <a:lnTo>
                    <a:pt x="3772" y="6727"/>
                  </a:lnTo>
                  <a:lnTo>
                    <a:pt x="3694" y="6688"/>
                  </a:lnTo>
                  <a:lnTo>
                    <a:pt x="3617" y="6649"/>
                  </a:lnTo>
                  <a:lnTo>
                    <a:pt x="3542" y="6608"/>
                  </a:lnTo>
                  <a:lnTo>
                    <a:pt x="3466" y="6566"/>
                  </a:lnTo>
                  <a:lnTo>
                    <a:pt x="3390" y="6524"/>
                  </a:lnTo>
                  <a:lnTo>
                    <a:pt x="3317" y="6480"/>
                  </a:lnTo>
                  <a:lnTo>
                    <a:pt x="3242" y="6435"/>
                  </a:lnTo>
                  <a:lnTo>
                    <a:pt x="3170" y="6388"/>
                  </a:lnTo>
                  <a:lnTo>
                    <a:pt x="3098" y="6341"/>
                  </a:lnTo>
                  <a:lnTo>
                    <a:pt x="3025" y="6291"/>
                  </a:lnTo>
                  <a:lnTo>
                    <a:pt x="2954" y="6242"/>
                  </a:lnTo>
                  <a:lnTo>
                    <a:pt x="2884" y="6191"/>
                  </a:lnTo>
                  <a:lnTo>
                    <a:pt x="2814" y="6138"/>
                  </a:lnTo>
                  <a:lnTo>
                    <a:pt x="2745" y="6084"/>
                  </a:lnTo>
                  <a:lnTo>
                    <a:pt x="2677" y="6029"/>
                  </a:lnTo>
                  <a:lnTo>
                    <a:pt x="2609" y="5973"/>
                  </a:lnTo>
                  <a:lnTo>
                    <a:pt x="2542" y="5915"/>
                  </a:lnTo>
                  <a:lnTo>
                    <a:pt x="2475" y="5856"/>
                  </a:lnTo>
                  <a:lnTo>
                    <a:pt x="2410" y="5795"/>
                  </a:lnTo>
                  <a:lnTo>
                    <a:pt x="2345" y="5733"/>
                  </a:lnTo>
                  <a:lnTo>
                    <a:pt x="2281" y="5670"/>
                  </a:lnTo>
                  <a:lnTo>
                    <a:pt x="2217" y="5605"/>
                  </a:lnTo>
                  <a:lnTo>
                    <a:pt x="2155" y="5539"/>
                  </a:lnTo>
                  <a:lnTo>
                    <a:pt x="2093" y="5471"/>
                  </a:lnTo>
                  <a:lnTo>
                    <a:pt x="2031" y="5401"/>
                  </a:lnTo>
                  <a:lnTo>
                    <a:pt x="1971" y="5330"/>
                  </a:lnTo>
                  <a:lnTo>
                    <a:pt x="1911" y="5258"/>
                  </a:lnTo>
                  <a:lnTo>
                    <a:pt x="1852" y="5183"/>
                  </a:lnTo>
                  <a:lnTo>
                    <a:pt x="1794" y="5107"/>
                  </a:lnTo>
                  <a:lnTo>
                    <a:pt x="1736" y="5030"/>
                  </a:lnTo>
                  <a:lnTo>
                    <a:pt x="1680" y="4951"/>
                  </a:lnTo>
                  <a:lnTo>
                    <a:pt x="1624" y="4870"/>
                  </a:lnTo>
                  <a:lnTo>
                    <a:pt x="1568" y="4787"/>
                  </a:lnTo>
                  <a:lnTo>
                    <a:pt x="1515" y="4703"/>
                  </a:lnTo>
                  <a:lnTo>
                    <a:pt x="1460" y="4617"/>
                  </a:lnTo>
                  <a:lnTo>
                    <a:pt x="1408" y="4529"/>
                  </a:lnTo>
                  <a:lnTo>
                    <a:pt x="1356" y="4439"/>
                  </a:lnTo>
                  <a:lnTo>
                    <a:pt x="1305" y="4348"/>
                  </a:lnTo>
                  <a:lnTo>
                    <a:pt x="1255" y="4255"/>
                  </a:lnTo>
                  <a:lnTo>
                    <a:pt x="1206" y="4159"/>
                  </a:lnTo>
                  <a:lnTo>
                    <a:pt x="1157" y="4062"/>
                  </a:lnTo>
                  <a:lnTo>
                    <a:pt x="1109" y="3963"/>
                  </a:lnTo>
                  <a:lnTo>
                    <a:pt x="1062" y="3862"/>
                  </a:lnTo>
                  <a:lnTo>
                    <a:pt x="1016" y="3759"/>
                  </a:lnTo>
                  <a:lnTo>
                    <a:pt x="971" y="3655"/>
                  </a:lnTo>
                  <a:lnTo>
                    <a:pt x="926" y="3548"/>
                  </a:lnTo>
                  <a:lnTo>
                    <a:pt x="883" y="3439"/>
                  </a:lnTo>
                  <a:lnTo>
                    <a:pt x="840" y="3327"/>
                  </a:lnTo>
                  <a:lnTo>
                    <a:pt x="798" y="3214"/>
                  </a:lnTo>
                  <a:lnTo>
                    <a:pt x="757" y="3099"/>
                  </a:lnTo>
                  <a:lnTo>
                    <a:pt x="717" y="2982"/>
                  </a:lnTo>
                  <a:lnTo>
                    <a:pt x="678" y="2863"/>
                  </a:lnTo>
                  <a:lnTo>
                    <a:pt x="640" y="2741"/>
                  </a:lnTo>
                  <a:lnTo>
                    <a:pt x="603" y="2618"/>
                  </a:lnTo>
                  <a:lnTo>
                    <a:pt x="567" y="2492"/>
                  </a:lnTo>
                  <a:lnTo>
                    <a:pt x="531" y="2364"/>
                  </a:lnTo>
                  <a:lnTo>
                    <a:pt x="497" y="2234"/>
                  </a:lnTo>
                  <a:lnTo>
                    <a:pt x="463" y="2102"/>
                  </a:lnTo>
                  <a:lnTo>
                    <a:pt x="431" y="1967"/>
                  </a:lnTo>
                  <a:lnTo>
                    <a:pt x="399" y="1830"/>
                  </a:lnTo>
                  <a:lnTo>
                    <a:pt x="369" y="1691"/>
                  </a:lnTo>
                  <a:lnTo>
                    <a:pt x="339" y="1549"/>
                  </a:lnTo>
                  <a:lnTo>
                    <a:pt x="310" y="1405"/>
                  </a:lnTo>
                  <a:lnTo>
                    <a:pt x="282" y="1259"/>
                  </a:lnTo>
                  <a:lnTo>
                    <a:pt x="255" y="1110"/>
                  </a:lnTo>
                  <a:lnTo>
                    <a:pt x="229" y="959"/>
                  </a:lnTo>
                  <a:lnTo>
                    <a:pt x="205" y="806"/>
                  </a:lnTo>
                  <a:lnTo>
                    <a:pt x="182" y="650"/>
                  </a:lnTo>
                  <a:lnTo>
                    <a:pt x="158" y="490"/>
                  </a:lnTo>
                  <a:lnTo>
                    <a:pt x="137" y="329"/>
                  </a:lnTo>
                  <a:lnTo>
                    <a:pt x="116" y="166"/>
                  </a:lnTo>
                  <a:lnTo>
                    <a:pt x="96" y="0"/>
                  </a:lnTo>
                  <a:lnTo>
                    <a:pt x="0" y="8"/>
                  </a:lnTo>
                  <a:lnTo>
                    <a:pt x="20" y="175"/>
                  </a:lnTo>
                  <a:lnTo>
                    <a:pt x="40" y="339"/>
                  </a:lnTo>
                  <a:lnTo>
                    <a:pt x="62" y="501"/>
                  </a:lnTo>
                  <a:lnTo>
                    <a:pt x="86" y="661"/>
                  </a:lnTo>
                  <a:lnTo>
                    <a:pt x="109" y="818"/>
                  </a:lnTo>
                  <a:lnTo>
                    <a:pt x="134" y="972"/>
                  </a:lnTo>
                  <a:lnTo>
                    <a:pt x="160" y="1124"/>
                  </a:lnTo>
                  <a:lnTo>
                    <a:pt x="187" y="1273"/>
                  </a:lnTo>
                  <a:lnTo>
                    <a:pt x="215" y="1420"/>
                  </a:lnTo>
                  <a:lnTo>
                    <a:pt x="244" y="1565"/>
                  </a:lnTo>
                  <a:lnTo>
                    <a:pt x="274" y="1707"/>
                  </a:lnTo>
                  <a:lnTo>
                    <a:pt x="304" y="1847"/>
                  </a:lnTo>
                  <a:lnTo>
                    <a:pt x="336" y="1985"/>
                  </a:lnTo>
                  <a:lnTo>
                    <a:pt x="369" y="2120"/>
                  </a:lnTo>
                  <a:lnTo>
                    <a:pt x="403" y="2254"/>
                  </a:lnTo>
                  <a:lnTo>
                    <a:pt x="438" y="2385"/>
                  </a:lnTo>
                  <a:lnTo>
                    <a:pt x="473" y="2513"/>
                  </a:lnTo>
                  <a:lnTo>
                    <a:pt x="510" y="2640"/>
                  </a:lnTo>
                  <a:lnTo>
                    <a:pt x="547" y="2765"/>
                  </a:lnTo>
                  <a:lnTo>
                    <a:pt x="586" y="2887"/>
                  </a:lnTo>
                  <a:lnTo>
                    <a:pt x="625" y="3007"/>
                  </a:lnTo>
                  <a:lnTo>
                    <a:pt x="665" y="3125"/>
                  </a:lnTo>
                  <a:lnTo>
                    <a:pt x="707" y="3241"/>
                  </a:lnTo>
                  <a:lnTo>
                    <a:pt x="748" y="3355"/>
                  </a:lnTo>
                  <a:lnTo>
                    <a:pt x="792" y="3468"/>
                  </a:lnTo>
                  <a:lnTo>
                    <a:pt x="835" y="3578"/>
                  </a:lnTo>
                  <a:lnTo>
                    <a:pt x="881" y="3686"/>
                  </a:lnTo>
                  <a:lnTo>
                    <a:pt x="926" y="3791"/>
                  </a:lnTo>
                  <a:lnTo>
                    <a:pt x="973" y="3895"/>
                  </a:lnTo>
                  <a:lnTo>
                    <a:pt x="1020" y="3997"/>
                  </a:lnTo>
                  <a:lnTo>
                    <a:pt x="1069" y="4097"/>
                  </a:lnTo>
                  <a:lnTo>
                    <a:pt x="1118" y="4195"/>
                  </a:lnTo>
                  <a:lnTo>
                    <a:pt x="1168" y="4292"/>
                  </a:lnTo>
                  <a:lnTo>
                    <a:pt x="1219" y="4386"/>
                  </a:lnTo>
                  <a:lnTo>
                    <a:pt x="1270" y="4479"/>
                  </a:lnTo>
                  <a:lnTo>
                    <a:pt x="1322" y="4570"/>
                  </a:lnTo>
                  <a:lnTo>
                    <a:pt x="1376" y="4659"/>
                  </a:lnTo>
                  <a:lnTo>
                    <a:pt x="1430" y="4746"/>
                  </a:lnTo>
                  <a:lnTo>
                    <a:pt x="1486" y="4831"/>
                  </a:lnTo>
                  <a:lnTo>
                    <a:pt x="1542" y="4915"/>
                  </a:lnTo>
                  <a:lnTo>
                    <a:pt x="1598" y="4997"/>
                  </a:lnTo>
                  <a:lnTo>
                    <a:pt x="1655" y="5077"/>
                  </a:lnTo>
                  <a:lnTo>
                    <a:pt x="1714" y="5156"/>
                  </a:lnTo>
                  <a:lnTo>
                    <a:pt x="1773" y="5233"/>
                  </a:lnTo>
                  <a:lnTo>
                    <a:pt x="1833" y="5308"/>
                  </a:lnTo>
                  <a:lnTo>
                    <a:pt x="1893" y="5382"/>
                  </a:lnTo>
                  <a:lnTo>
                    <a:pt x="1956" y="5454"/>
                  </a:lnTo>
                  <a:lnTo>
                    <a:pt x="2018" y="5525"/>
                  </a:lnTo>
                  <a:lnTo>
                    <a:pt x="2080" y="5594"/>
                  </a:lnTo>
                  <a:lnTo>
                    <a:pt x="2145" y="5662"/>
                  </a:lnTo>
                  <a:lnTo>
                    <a:pt x="2209" y="5728"/>
                  </a:lnTo>
                  <a:lnTo>
                    <a:pt x="2274" y="5792"/>
                  </a:lnTo>
                  <a:lnTo>
                    <a:pt x="2340" y="5855"/>
                  </a:lnTo>
                  <a:lnTo>
                    <a:pt x="2408" y="5917"/>
                  </a:lnTo>
                  <a:lnTo>
                    <a:pt x="2474" y="5977"/>
                  </a:lnTo>
                  <a:lnTo>
                    <a:pt x="2542" y="6036"/>
                  </a:lnTo>
                  <a:lnTo>
                    <a:pt x="2611" y="6093"/>
                  </a:lnTo>
                  <a:lnTo>
                    <a:pt x="2681" y="6149"/>
                  </a:lnTo>
                  <a:lnTo>
                    <a:pt x="2752" y="6204"/>
                  </a:lnTo>
                  <a:lnTo>
                    <a:pt x="2823" y="6257"/>
                  </a:lnTo>
                  <a:lnTo>
                    <a:pt x="2894" y="6311"/>
                  </a:lnTo>
                  <a:lnTo>
                    <a:pt x="2966" y="6361"/>
                  </a:lnTo>
                  <a:lnTo>
                    <a:pt x="3040" y="6411"/>
                  </a:lnTo>
                  <a:lnTo>
                    <a:pt x="3113" y="6459"/>
                  </a:lnTo>
                  <a:lnTo>
                    <a:pt x="3188" y="6506"/>
                  </a:lnTo>
                  <a:lnTo>
                    <a:pt x="3262" y="6552"/>
                  </a:lnTo>
                  <a:lnTo>
                    <a:pt x="3338" y="6597"/>
                  </a:lnTo>
                  <a:lnTo>
                    <a:pt x="3415" y="6640"/>
                  </a:lnTo>
                  <a:lnTo>
                    <a:pt x="3492" y="6683"/>
                  </a:lnTo>
                  <a:lnTo>
                    <a:pt x="3570" y="6724"/>
                  </a:lnTo>
                  <a:lnTo>
                    <a:pt x="3647" y="6764"/>
                  </a:lnTo>
                  <a:lnTo>
                    <a:pt x="3726" y="6803"/>
                  </a:lnTo>
                  <a:lnTo>
                    <a:pt x="3806" y="6841"/>
                  </a:lnTo>
                  <a:lnTo>
                    <a:pt x="3886" y="6878"/>
                  </a:lnTo>
                  <a:lnTo>
                    <a:pt x="3966" y="6914"/>
                  </a:lnTo>
                  <a:lnTo>
                    <a:pt x="4047" y="6949"/>
                  </a:lnTo>
                  <a:lnTo>
                    <a:pt x="4129" y="6983"/>
                  </a:lnTo>
                  <a:lnTo>
                    <a:pt x="4212" y="7016"/>
                  </a:lnTo>
                  <a:lnTo>
                    <a:pt x="4294" y="7048"/>
                  </a:lnTo>
                  <a:lnTo>
                    <a:pt x="4378" y="7079"/>
                  </a:lnTo>
                  <a:lnTo>
                    <a:pt x="4462" y="7110"/>
                  </a:lnTo>
                  <a:lnTo>
                    <a:pt x="4547" y="7139"/>
                  </a:lnTo>
                  <a:lnTo>
                    <a:pt x="4631" y="7168"/>
                  </a:lnTo>
                  <a:lnTo>
                    <a:pt x="4717" y="7196"/>
                  </a:lnTo>
                  <a:lnTo>
                    <a:pt x="4803" y="7223"/>
                  </a:lnTo>
                  <a:lnTo>
                    <a:pt x="4890" y="7249"/>
                  </a:lnTo>
                  <a:lnTo>
                    <a:pt x="4976" y="7275"/>
                  </a:lnTo>
                  <a:lnTo>
                    <a:pt x="5064" y="7299"/>
                  </a:lnTo>
                  <a:lnTo>
                    <a:pt x="5153" y="7323"/>
                  </a:lnTo>
                  <a:lnTo>
                    <a:pt x="5241" y="7347"/>
                  </a:lnTo>
                  <a:lnTo>
                    <a:pt x="5330" y="7369"/>
                  </a:lnTo>
                  <a:lnTo>
                    <a:pt x="5420" y="7392"/>
                  </a:lnTo>
                  <a:lnTo>
                    <a:pt x="5511" y="7413"/>
                  </a:lnTo>
                  <a:lnTo>
                    <a:pt x="5601" y="7434"/>
                  </a:lnTo>
                  <a:lnTo>
                    <a:pt x="5692" y="7454"/>
                  </a:lnTo>
                  <a:lnTo>
                    <a:pt x="5783" y="7474"/>
                  </a:lnTo>
                  <a:lnTo>
                    <a:pt x="5876" y="7493"/>
                  </a:lnTo>
                  <a:lnTo>
                    <a:pt x="5968" y="7511"/>
                  </a:lnTo>
                  <a:lnTo>
                    <a:pt x="6060" y="7529"/>
                  </a:lnTo>
                  <a:lnTo>
                    <a:pt x="6154" y="7547"/>
                  </a:lnTo>
                  <a:lnTo>
                    <a:pt x="6342" y="7581"/>
                  </a:lnTo>
                  <a:lnTo>
                    <a:pt x="6531" y="7613"/>
                  </a:lnTo>
                  <a:lnTo>
                    <a:pt x="6723" y="7644"/>
                  </a:lnTo>
                  <a:lnTo>
                    <a:pt x="6916" y="7673"/>
                  </a:lnTo>
                  <a:lnTo>
                    <a:pt x="7110" y="7702"/>
                  </a:lnTo>
                  <a:lnTo>
                    <a:pt x="7306" y="7729"/>
                  </a:lnTo>
                  <a:lnTo>
                    <a:pt x="7503" y="7755"/>
                  </a:lnTo>
                  <a:lnTo>
                    <a:pt x="7702" y="7781"/>
                  </a:lnTo>
                  <a:lnTo>
                    <a:pt x="7901" y="7807"/>
                  </a:lnTo>
                  <a:lnTo>
                    <a:pt x="8103" y="7832"/>
                  </a:lnTo>
                  <a:lnTo>
                    <a:pt x="8509" y="7882"/>
                  </a:lnTo>
                  <a:lnTo>
                    <a:pt x="8921" y="7932"/>
                  </a:lnTo>
                  <a:lnTo>
                    <a:pt x="8934" y="784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2627" y="716"/>
              <a:ext cx="1436" cy="1272"/>
            </a:xfrm>
            <a:custGeom>
              <a:avLst/>
              <a:gdLst>
                <a:gd name="T0" fmla="*/ 6788 w 8618"/>
                <a:gd name="T1" fmla="*/ 7254 h 7634"/>
                <a:gd name="T2" fmla="*/ 6030 w 8618"/>
                <a:gd name="T3" fmla="*/ 7116 h 7634"/>
                <a:gd name="T4" fmla="*/ 5576 w 8618"/>
                <a:gd name="T5" fmla="*/ 7020 h 7634"/>
                <a:gd name="T6" fmla="*/ 5223 w 8618"/>
                <a:gd name="T7" fmla="*/ 6936 h 7634"/>
                <a:gd name="T8" fmla="*/ 4879 w 8618"/>
                <a:gd name="T9" fmla="*/ 6844 h 7634"/>
                <a:gd name="T10" fmla="*/ 4545 w 8618"/>
                <a:gd name="T11" fmla="*/ 6743 h 7634"/>
                <a:gd name="T12" fmla="*/ 4223 w 8618"/>
                <a:gd name="T13" fmla="*/ 6632 h 7634"/>
                <a:gd name="T14" fmla="*/ 3909 w 8618"/>
                <a:gd name="T15" fmla="*/ 6508 h 7634"/>
                <a:gd name="T16" fmla="*/ 3606 w 8618"/>
                <a:gd name="T17" fmla="*/ 6372 h 7634"/>
                <a:gd name="T18" fmla="*/ 3314 w 8618"/>
                <a:gd name="T19" fmla="*/ 6220 h 7634"/>
                <a:gd name="T20" fmla="*/ 3033 w 8618"/>
                <a:gd name="T21" fmla="*/ 6054 h 7634"/>
                <a:gd name="T22" fmla="*/ 2761 w 8618"/>
                <a:gd name="T23" fmla="*/ 5870 h 7634"/>
                <a:gd name="T24" fmla="*/ 2502 w 8618"/>
                <a:gd name="T25" fmla="*/ 5669 h 7634"/>
                <a:gd name="T26" fmla="*/ 2254 w 8618"/>
                <a:gd name="T27" fmla="*/ 5447 h 7634"/>
                <a:gd name="T28" fmla="*/ 2016 w 8618"/>
                <a:gd name="T29" fmla="*/ 5205 h 7634"/>
                <a:gd name="T30" fmla="*/ 1790 w 8618"/>
                <a:gd name="T31" fmla="*/ 4940 h 7634"/>
                <a:gd name="T32" fmla="*/ 1576 w 8618"/>
                <a:gd name="T33" fmla="*/ 4651 h 7634"/>
                <a:gd name="T34" fmla="*/ 1373 w 8618"/>
                <a:gd name="T35" fmla="*/ 4337 h 7634"/>
                <a:gd name="T36" fmla="*/ 1182 w 8618"/>
                <a:gd name="T37" fmla="*/ 3997 h 7634"/>
                <a:gd name="T38" fmla="*/ 1004 w 8618"/>
                <a:gd name="T39" fmla="*/ 3629 h 7634"/>
                <a:gd name="T40" fmla="*/ 838 w 8618"/>
                <a:gd name="T41" fmla="*/ 3230 h 7634"/>
                <a:gd name="T42" fmla="*/ 684 w 8618"/>
                <a:gd name="T43" fmla="*/ 2802 h 7634"/>
                <a:gd name="T44" fmla="*/ 544 w 8618"/>
                <a:gd name="T45" fmla="*/ 2342 h 7634"/>
                <a:gd name="T46" fmla="*/ 417 w 8618"/>
                <a:gd name="T47" fmla="*/ 1849 h 7634"/>
                <a:gd name="T48" fmla="*/ 303 w 8618"/>
                <a:gd name="T49" fmla="*/ 1321 h 7634"/>
                <a:gd name="T50" fmla="*/ 202 w 8618"/>
                <a:gd name="T51" fmla="*/ 758 h 7634"/>
                <a:gd name="T52" fmla="*/ 116 w 8618"/>
                <a:gd name="T53" fmla="*/ 156 h 7634"/>
                <a:gd name="T54" fmla="*/ 40 w 8618"/>
                <a:gd name="T55" fmla="*/ 320 h 7634"/>
                <a:gd name="T56" fmla="*/ 130 w 8618"/>
                <a:gd name="T57" fmla="*/ 915 h 7634"/>
                <a:gd name="T58" fmla="*/ 235 w 8618"/>
                <a:gd name="T59" fmla="*/ 1472 h 7634"/>
                <a:gd name="T60" fmla="*/ 354 w 8618"/>
                <a:gd name="T61" fmla="*/ 1994 h 7634"/>
                <a:gd name="T62" fmla="*/ 485 w 8618"/>
                <a:gd name="T63" fmla="*/ 2482 h 7634"/>
                <a:gd name="T64" fmla="*/ 630 w 8618"/>
                <a:gd name="T65" fmla="*/ 2938 h 7634"/>
                <a:gd name="T66" fmla="*/ 788 w 8618"/>
                <a:gd name="T67" fmla="*/ 3362 h 7634"/>
                <a:gd name="T68" fmla="*/ 958 w 8618"/>
                <a:gd name="T69" fmla="*/ 3757 h 7634"/>
                <a:gd name="T70" fmla="*/ 1142 w 8618"/>
                <a:gd name="T71" fmla="*/ 4122 h 7634"/>
                <a:gd name="T72" fmla="*/ 1338 w 8618"/>
                <a:gd name="T73" fmla="*/ 4461 h 7634"/>
                <a:gd name="T74" fmla="*/ 1547 w 8618"/>
                <a:gd name="T75" fmla="*/ 4773 h 7634"/>
                <a:gd name="T76" fmla="*/ 1767 w 8618"/>
                <a:gd name="T77" fmla="*/ 5060 h 7634"/>
                <a:gd name="T78" fmla="*/ 2000 w 8618"/>
                <a:gd name="T79" fmla="*/ 5324 h 7634"/>
                <a:gd name="T80" fmla="*/ 2245 w 8618"/>
                <a:gd name="T81" fmla="*/ 5565 h 7634"/>
                <a:gd name="T82" fmla="*/ 2502 w 8618"/>
                <a:gd name="T83" fmla="*/ 5785 h 7634"/>
                <a:gd name="T84" fmla="*/ 2769 w 8618"/>
                <a:gd name="T85" fmla="*/ 5986 h 7634"/>
                <a:gd name="T86" fmla="*/ 3047 w 8618"/>
                <a:gd name="T87" fmla="*/ 6169 h 7634"/>
                <a:gd name="T88" fmla="*/ 3337 w 8618"/>
                <a:gd name="T89" fmla="*/ 6334 h 7634"/>
                <a:gd name="T90" fmla="*/ 3636 w 8618"/>
                <a:gd name="T91" fmla="*/ 6484 h 7634"/>
                <a:gd name="T92" fmla="*/ 3947 w 8618"/>
                <a:gd name="T93" fmla="*/ 6619 h 7634"/>
                <a:gd name="T94" fmla="*/ 4266 w 8618"/>
                <a:gd name="T95" fmla="*/ 6741 h 7634"/>
                <a:gd name="T96" fmla="*/ 4597 w 8618"/>
                <a:gd name="T97" fmla="*/ 6851 h 7634"/>
                <a:gd name="T98" fmla="*/ 4936 w 8618"/>
                <a:gd name="T99" fmla="*/ 6951 h 7634"/>
                <a:gd name="T100" fmla="*/ 5284 w 8618"/>
                <a:gd name="T101" fmla="*/ 7041 h 7634"/>
                <a:gd name="T102" fmla="*/ 5643 w 8618"/>
                <a:gd name="T103" fmla="*/ 7124 h 7634"/>
                <a:gd name="T104" fmla="*/ 6197 w 8618"/>
                <a:gd name="T105" fmla="*/ 7237 h 7634"/>
                <a:gd name="T106" fmla="*/ 6965 w 8618"/>
                <a:gd name="T107" fmla="*/ 7373 h 76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618"/>
                <a:gd name="T163" fmla="*/ 0 h 7634"/>
                <a:gd name="T164" fmla="*/ 8618 w 8618"/>
                <a:gd name="T165" fmla="*/ 7634 h 763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618" h="7634">
                  <a:moveTo>
                    <a:pt x="8618" y="7548"/>
                  </a:moveTo>
                  <a:lnTo>
                    <a:pt x="7784" y="7416"/>
                  </a:lnTo>
                  <a:lnTo>
                    <a:pt x="6983" y="7287"/>
                  </a:lnTo>
                  <a:lnTo>
                    <a:pt x="6788" y="7254"/>
                  </a:lnTo>
                  <a:lnTo>
                    <a:pt x="6596" y="7221"/>
                  </a:lnTo>
                  <a:lnTo>
                    <a:pt x="6404" y="7187"/>
                  </a:lnTo>
                  <a:lnTo>
                    <a:pt x="6216" y="7152"/>
                  </a:lnTo>
                  <a:lnTo>
                    <a:pt x="6030" y="7116"/>
                  </a:lnTo>
                  <a:lnTo>
                    <a:pt x="5847" y="7079"/>
                  </a:lnTo>
                  <a:lnTo>
                    <a:pt x="5756" y="7059"/>
                  </a:lnTo>
                  <a:lnTo>
                    <a:pt x="5665" y="7040"/>
                  </a:lnTo>
                  <a:lnTo>
                    <a:pt x="5576" y="7020"/>
                  </a:lnTo>
                  <a:lnTo>
                    <a:pt x="5487" y="7000"/>
                  </a:lnTo>
                  <a:lnTo>
                    <a:pt x="5398" y="6979"/>
                  </a:lnTo>
                  <a:lnTo>
                    <a:pt x="5310" y="6958"/>
                  </a:lnTo>
                  <a:lnTo>
                    <a:pt x="5223" y="6936"/>
                  </a:lnTo>
                  <a:lnTo>
                    <a:pt x="5136" y="6914"/>
                  </a:lnTo>
                  <a:lnTo>
                    <a:pt x="5050" y="6891"/>
                  </a:lnTo>
                  <a:lnTo>
                    <a:pt x="4964" y="6868"/>
                  </a:lnTo>
                  <a:lnTo>
                    <a:pt x="4879" y="6844"/>
                  </a:lnTo>
                  <a:lnTo>
                    <a:pt x="4795" y="6820"/>
                  </a:lnTo>
                  <a:lnTo>
                    <a:pt x="4711" y="6795"/>
                  </a:lnTo>
                  <a:lnTo>
                    <a:pt x="4628" y="6769"/>
                  </a:lnTo>
                  <a:lnTo>
                    <a:pt x="4545" y="6743"/>
                  </a:lnTo>
                  <a:lnTo>
                    <a:pt x="4464" y="6716"/>
                  </a:lnTo>
                  <a:lnTo>
                    <a:pt x="4383" y="6689"/>
                  </a:lnTo>
                  <a:lnTo>
                    <a:pt x="4302" y="6661"/>
                  </a:lnTo>
                  <a:lnTo>
                    <a:pt x="4223" y="6632"/>
                  </a:lnTo>
                  <a:lnTo>
                    <a:pt x="4143" y="6602"/>
                  </a:lnTo>
                  <a:lnTo>
                    <a:pt x="4065" y="6571"/>
                  </a:lnTo>
                  <a:lnTo>
                    <a:pt x="3987" y="6540"/>
                  </a:lnTo>
                  <a:lnTo>
                    <a:pt x="3909" y="6508"/>
                  </a:lnTo>
                  <a:lnTo>
                    <a:pt x="3832" y="6475"/>
                  </a:lnTo>
                  <a:lnTo>
                    <a:pt x="3756" y="6442"/>
                  </a:lnTo>
                  <a:lnTo>
                    <a:pt x="3681" y="6407"/>
                  </a:lnTo>
                  <a:lnTo>
                    <a:pt x="3606" y="6372"/>
                  </a:lnTo>
                  <a:lnTo>
                    <a:pt x="3533" y="6335"/>
                  </a:lnTo>
                  <a:lnTo>
                    <a:pt x="3459" y="6297"/>
                  </a:lnTo>
                  <a:lnTo>
                    <a:pt x="3386" y="6259"/>
                  </a:lnTo>
                  <a:lnTo>
                    <a:pt x="3314" y="6220"/>
                  </a:lnTo>
                  <a:lnTo>
                    <a:pt x="3242" y="6180"/>
                  </a:lnTo>
                  <a:lnTo>
                    <a:pt x="3172" y="6139"/>
                  </a:lnTo>
                  <a:lnTo>
                    <a:pt x="3102" y="6097"/>
                  </a:lnTo>
                  <a:lnTo>
                    <a:pt x="3033" y="6054"/>
                  </a:lnTo>
                  <a:lnTo>
                    <a:pt x="2964" y="6010"/>
                  </a:lnTo>
                  <a:lnTo>
                    <a:pt x="2896" y="5964"/>
                  </a:lnTo>
                  <a:lnTo>
                    <a:pt x="2828" y="5918"/>
                  </a:lnTo>
                  <a:lnTo>
                    <a:pt x="2761" y="5870"/>
                  </a:lnTo>
                  <a:lnTo>
                    <a:pt x="2696" y="5822"/>
                  </a:lnTo>
                  <a:lnTo>
                    <a:pt x="2630" y="5772"/>
                  </a:lnTo>
                  <a:lnTo>
                    <a:pt x="2565" y="5721"/>
                  </a:lnTo>
                  <a:lnTo>
                    <a:pt x="2502" y="5669"/>
                  </a:lnTo>
                  <a:lnTo>
                    <a:pt x="2439" y="5615"/>
                  </a:lnTo>
                  <a:lnTo>
                    <a:pt x="2376" y="5561"/>
                  </a:lnTo>
                  <a:lnTo>
                    <a:pt x="2314" y="5505"/>
                  </a:lnTo>
                  <a:lnTo>
                    <a:pt x="2254" y="5447"/>
                  </a:lnTo>
                  <a:lnTo>
                    <a:pt x="2193" y="5389"/>
                  </a:lnTo>
                  <a:lnTo>
                    <a:pt x="2134" y="5329"/>
                  </a:lnTo>
                  <a:lnTo>
                    <a:pt x="2075" y="5268"/>
                  </a:lnTo>
                  <a:lnTo>
                    <a:pt x="2016" y="5205"/>
                  </a:lnTo>
                  <a:lnTo>
                    <a:pt x="1959" y="5141"/>
                  </a:lnTo>
                  <a:lnTo>
                    <a:pt x="1901" y="5075"/>
                  </a:lnTo>
                  <a:lnTo>
                    <a:pt x="1845" y="5008"/>
                  </a:lnTo>
                  <a:lnTo>
                    <a:pt x="1790" y="4940"/>
                  </a:lnTo>
                  <a:lnTo>
                    <a:pt x="1735" y="4870"/>
                  </a:lnTo>
                  <a:lnTo>
                    <a:pt x="1682" y="4799"/>
                  </a:lnTo>
                  <a:lnTo>
                    <a:pt x="1628" y="4726"/>
                  </a:lnTo>
                  <a:lnTo>
                    <a:pt x="1576" y="4651"/>
                  </a:lnTo>
                  <a:lnTo>
                    <a:pt x="1524" y="4575"/>
                  </a:lnTo>
                  <a:lnTo>
                    <a:pt x="1472" y="4498"/>
                  </a:lnTo>
                  <a:lnTo>
                    <a:pt x="1422" y="4418"/>
                  </a:lnTo>
                  <a:lnTo>
                    <a:pt x="1373" y="4337"/>
                  </a:lnTo>
                  <a:lnTo>
                    <a:pt x="1324" y="4255"/>
                  </a:lnTo>
                  <a:lnTo>
                    <a:pt x="1277" y="4171"/>
                  </a:lnTo>
                  <a:lnTo>
                    <a:pt x="1229" y="4085"/>
                  </a:lnTo>
                  <a:lnTo>
                    <a:pt x="1182" y="3997"/>
                  </a:lnTo>
                  <a:lnTo>
                    <a:pt x="1136" y="3908"/>
                  </a:lnTo>
                  <a:lnTo>
                    <a:pt x="1092" y="3816"/>
                  </a:lnTo>
                  <a:lnTo>
                    <a:pt x="1047" y="3723"/>
                  </a:lnTo>
                  <a:lnTo>
                    <a:pt x="1004" y="3629"/>
                  </a:lnTo>
                  <a:lnTo>
                    <a:pt x="962" y="3532"/>
                  </a:lnTo>
                  <a:lnTo>
                    <a:pt x="919" y="3433"/>
                  </a:lnTo>
                  <a:lnTo>
                    <a:pt x="878" y="3332"/>
                  </a:lnTo>
                  <a:lnTo>
                    <a:pt x="838" y="3230"/>
                  </a:lnTo>
                  <a:lnTo>
                    <a:pt x="798" y="3126"/>
                  </a:lnTo>
                  <a:lnTo>
                    <a:pt x="760" y="3020"/>
                  </a:lnTo>
                  <a:lnTo>
                    <a:pt x="722" y="2912"/>
                  </a:lnTo>
                  <a:lnTo>
                    <a:pt x="684" y="2802"/>
                  </a:lnTo>
                  <a:lnTo>
                    <a:pt x="649" y="2690"/>
                  </a:lnTo>
                  <a:lnTo>
                    <a:pt x="613" y="2576"/>
                  </a:lnTo>
                  <a:lnTo>
                    <a:pt x="578" y="2460"/>
                  </a:lnTo>
                  <a:lnTo>
                    <a:pt x="544" y="2342"/>
                  </a:lnTo>
                  <a:lnTo>
                    <a:pt x="511" y="2222"/>
                  </a:lnTo>
                  <a:lnTo>
                    <a:pt x="479" y="2100"/>
                  </a:lnTo>
                  <a:lnTo>
                    <a:pt x="447" y="1976"/>
                  </a:lnTo>
                  <a:lnTo>
                    <a:pt x="417" y="1849"/>
                  </a:lnTo>
                  <a:lnTo>
                    <a:pt x="387" y="1720"/>
                  </a:lnTo>
                  <a:lnTo>
                    <a:pt x="358" y="1590"/>
                  </a:lnTo>
                  <a:lnTo>
                    <a:pt x="330" y="1457"/>
                  </a:lnTo>
                  <a:lnTo>
                    <a:pt x="303" y="1321"/>
                  </a:lnTo>
                  <a:lnTo>
                    <a:pt x="276" y="1184"/>
                  </a:lnTo>
                  <a:lnTo>
                    <a:pt x="250" y="1044"/>
                  </a:lnTo>
                  <a:lnTo>
                    <a:pt x="226" y="902"/>
                  </a:lnTo>
                  <a:lnTo>
                    <a:pt x="202" y="758"/>
                  </a:lnTo>
                  <a:lnTo>
                    <a:pt x="179" y="611"/>
                  </a:lnTo>
                  <a:lnTo>
                    <a:pt x="157" y="461"/>
                  </a:lnTo>
                  <a:lnTo>
                    <a:pt x="136" y="310"/>
                  </a:lnTo>
                  <a:lnTo>
                    <a:pt x="116" y="156"/>
                  </a:lnTo>
                  <a:lnTo>
                    <a:pt x="96" y="0"/>
                  </a:lnTo>
                  <a:lnTo>
                    <a:pt x="0" y="9"/>
                  </a:lnTo>
                  <a:lnTo>
                    <a:pt x="20" y="166"/>
                  </a:lnTo>
                  <a:lnTo>
                    <a:pt x="40" y="320"/>
                  </a:lnTo>
                  <a:lnTo>
                    <a:pt x="61" y="472"/>
                  </a:lnTo>
                  <a:lnTo>
                    <a:pt x="83" y="623"/>
                  </a:lnTo>
                  <a:lnTo>
                    <a:pt x="107" y="770"/>
                  </a:lnTo>
                  <a:lnTo>
                    <a:pt x="130" y="915"/>
                  </a:lnTo>
                  <a:lnTo>
                    <a:pt x="156" y="1058"/>
                  </a:lnTo>
                  <a:lnTo>
                    <a:pt x="181" y="1198"/>
                  </a:lnTo>
                  <a:lnTo>
                    <a:pt x="208" y="1336"/>
                  </a:lnTo>
                  <a:lnTo>
                    <a:pt x="235" y="1472"/>
                  </a:lnTo>
                  <a:lnTo>
                    <a:pt x="264" y="1606"/>
                  </a:lnTo>
                  <a:lnTo>
                    <a:pt x="293" y="1738"/>
                  </a:lnTo>
                  <a:lnTo>
                    <a:pt x="323" y="1867"/>
                  </a:lnTo>
                  <a:lnTo>
                    <a:pt x="354" y="1994"/>
                  </a:lnTo>
                  <a:lnTo>
                    <a:pt x="385" y="2119"/>
                  </a:lnTo>
                  <a:lnTo>
                    <a:pt x="417" y="2242"/>
                  </a:lnTo>
                  <a:lnTo>
                    <a:pt x="451" y="2363"/>
                  </a:lnTo>
                  <a:lnTo>
                    <a:pt x="485" y="2482"/>
                  </a:lnTo>
                  <a:lnTo>
                    <a:pt x="520" y="2599"/>
                  </a:lnTo>
                  <a:lnTo>
                    <a:pt x="555" y="2714"/>
                  </a:lnTo>
                  <a:lnTo>
                    <a:pt x="592" y="2827"/>
                  </a:lnTo>
                  <a:lnTo>
                    <a:pt x="630" y="2938"/>
                  </a:lnTo>
                  <a:lnTo>
                    <a:pt x="668" y="3047"/>
                  </a:lnTo>
                  <a:lnTo>
                    <a:pt x="707" y="3154"/>
                  </a:lnTo>
                  <a:lnTo>
                    <a:pt x="747" y="3259"/>
                  </a:lnTo>
                  <a:lnTo>
                    <a:pt x="788" y="3362"/>
                  </a:lnTo>
                  <a:lnTo>
                    <a:pt x="829" y="3463"/>
                  </a:lnTo>
                  <a:lnTo>
                    <a:pt x="871" y="3563"/>
                  </a:lnTo>
                  <a:lnTo>
                    <a:pt x="915" y="3661"/>
                  </a:lnTo>
                  <a:lnTo>
                    <a:pt x="958" y="3757"/>
                  </a:lnTo>
                  <a:lnTo>
                    <a:pt x="1003" y="3851"/>
                  </a:lnTo>
                  <a:lnTo>
                    <a:pt x="1048" y="3943"/>
                  </a:lnTo>
                  <a:lnTo>
                    <a:pt x="1095" y="4034"/>
                  </a:lnTo>
                  <a:lnTo>
                    <a:pt x="1142" y="4122"/>
                  </a:lnTo>
                  <a:lnTo>
                    <a:pt x="1190" y="4210"/>
                  </a:lnTo>
                  <a:lnTo>
                    <a:pt x="1239" y="4295"/>
                  </a:lnTo>
                  <a:lnTo>
                    <a:pt x="1288" y="4378"/>
                  </a:lnTo>
                  <a:lnTo>
                    <a:pt x="1338" y="4461"/>
                  </a:lnTo>
                  <a:lnTo>
                    <a:pt x="1389" y="4541"/>
                  </a:lnTo>
                  <a:lnTo>
                    <a:pt x="1441" y="4620"/>
                  </a:lnTo>
                  <a:lnTo>
                    <a:pt x="1494" y="4697"/>
                  </a:lnTo>
                  <a:lnTo>
                    <a:pt x="1547" y="4773"/>
                  </a:lnTo>
                  <a:lnTo>
                    <a:pt x="1602" y="4847"/>
                  </a:lnTo>
                  <a:lnTo>
                    <a:pt x="1656" y="4919"/>
                  </a:lnTo>
                  <a:lnTo>
                    <a:pt x="1712" y="4990"/>
                  </a:lnTo>
                  <a:lnTo>
                    <a:pt x="1767" y="5060"/>
                  </a:lnTo>
                  <a:lnTo>
                    <a:pt x="1825" y="5128"/>
                  </a:lnTo>
                  <a:lnTo>
                    <a:pt x="1883" y="5195"/>
                  </a:lnTo>
                  <a:lnTo>
                    <a:pt x="1941" y="5260"/>
                  </a:lnTo>
                  <a:lnTo>
                    <a:pt x="2000" y="5324"/>
                  </a:lnTo>
                  <a:lnTo>
                    <a:pt x="2060" y="5386"/>
                  </a:lnTo>
                  <a:lnTo>
                    <a:pt x="2121" y="5447"/>
                  </a:lnTo>
                  <a:lnTo>
                    <a:pt x="2183" y="5507"/>
                  </a:lnTo>
                  <a:lnTo>
                    <a:pt x="2245" y="5565"/>
                  </a:lnTo>
                  <a:lnTo>
                    <a:pt x="2308" y="5622"/>
                  </a:lnTo>
                  <a:lnTo>
                    <a:pt x="2372" y="5678"/>
                  </a:lnTo>
                  <a:lnTo>
                    <a:pt x="2436" y="5732"/>
                  </a:lnTo>
                  <a:lnTo>
                    <a:pt x="2502" y="5785"/>
                  </a:lnTo>
                  <a:lnTo>
                    <a:pt x="2568" y="5837"/>
                  </a:lnTo>
                  <a:lnTo>
                    <a:pt x="2633" y="5888"/>
                  </a:lnTo>
                  <a:lnTo>
                    <a:pt x="2701" y="5938"/>
                  </a:lnTo>
                  <a:lnTo>
                    <a:pt x="2769" y="5986"/>
                  </a:lnTo>
                  <a:lnTo>
                    <a:pt x="2837" y="6034"/>
                  </a:lnTo>
                  <a:lnTo>
                    <a:pt x="2907" y="6080"/>
                  </a:lnTo>
                  <a:lnTo>
                    <a:pt x="2977" y="6125"/>
                  </a:lnTo>
                  <a:lnTo>
                    <a:pt x="3047" y="6169"/>
                  </a:lnTo>
                  <a:lnTo>
                    <a:pt x="3119" y="6211"/>
                  </a:lnTo>
                  <a:lnTo>
                    <a:pt x="3191" y="6253"/>
                  </a:lnTo>
                  <a:lnTo>
                    <a:pt x="3263" y="6294"/>
                  </a:lnTo>
                  <a:lnTo>
                    <a:pt x="3337" y="6334"/>
                  </a:lnTo>
                  <a:lnTo>
                    <a:pt x="3410" y="6374"/>
                  </a:lnTo>
                  <a:lnTo>
                    <a:pt x="3485" y="6411"/>
                  </a:lnTo>
                  <a:lnTo>
                    <a:pt x="3560" y="6448"/>
                  </a:lnTo>
                  <a:lnTo>
                    <a:pt x="3636" y="6484"/>
                  </a:lnTo>
                  <a:lnTo>
                    <a:pt x="3713" y="6519"/>
                  </a:lnTo>
                  <a:lnTo>
                    <a:pt x="3791" y="6553"/>
                  </a:lnTo>
                  <a:lnTo>
                    <a:pt x="3868" y="6587"/>
                  </a:lnTo>
                  <a:lnTo>
                    <a:pt x="3947" y="6619"/>
                  </a:lnTo>
                  <a:lnTo>
                    <a:pt x="4026" y="6651"/>
                  </a:lnTo>
                  <a:lnTo>
                    <a:pt x="4106" y="6682"/>
                  </a:lnTo>
                  <a:lnTo>
                    <a:pt x="4186" y="6712"/>
                  </a:lnTo>
                  <a:lnTo>
                    <a:pt x="4266" y="6741"/>
                  </a:lnTo>
                  <a:lnTo>
                    <a:pt x="4348" y="6770"/>
                  </a:lnTo>
                  <a:lnTo>
                    <a:pt x="4431" y="6797"/>
                  </a:lnTo>
                  <a:lnTo>
                    <a:pt x="4513" y="6825"/>
                  </a:lnTo>
                  <a:lnTo>
                    <a:pt x="4597" y="6851"/>
                  </a:lnTo>
                  <a:lnTo>
                    <a:pt x="4680" y="6877"/>
                  </a:lnTo>
                  <a:lnTo>
                    <a:pt x="4765" y="6902"/>
                  </a:lnTo>
                  <a:lnTo>
                    <a:pt x="4850" y="6927"/>
                  </a:lnTo>
                  <a:lnTo>
                    <a:pt x="4936" y="6951"/>
                  </a:lnTo>
                  <a:lnTo>
                    <a:pt x="5022" y="6974"/>
                  </a:lnTo>
                  <a:lnTo>
                    <a:pt x="5109" y="6997"/>
                  </a:lnTo>
                  <a:lnTo>
                    <a:pt x="5197" y="7020"/>
                  </a:lnTo>
                  <a:lnTo>
                    <a:pt x="5284" y="7041"/>
                  </a:lnTo>
                  <a:lnTo>
                    <a:pt x="5373" y="7063"/>
                  </a:lnTo>
                  <a:lnTo>
                    <a:pt x="5463" y="7084"/>
                  </a:lnTo>
                  <a:lnTo>
                    <a:pt x="5553" y="7104"/>
                  </a:lnTo>
                  <a:lnTo>
                    <a:pt x="5643" y="7124"/>
                  </a:lnTo>
                  <a:lnTo>
                    <a:pt x="5734" y="7144"/>
                  </a:lnTo>
                  <a:lnTo>
                    <a:pt x="5825" y="7163"/>
                  </a:lnTo>
                  <a:lnTo>
                    <a:pt x="6010" y="7201"/>
                  </a:lnTo>
                  <a:lnTo>
                    <a:pt x="6197" y="7237"/>
                  </a:lnTo>
                  <a:lnTo>
                    <a:pt x="6385" y="7272"/>
                  </a:lnTo>
                  <a:lnTo>
                    <a:pt x="6577" y="7306"/>
                  </a:lnTo>
                  <a:lnTo>
                    <a:pt x="6770" y="7340"/>
                  </a:lnTo>
                  <a:lnTo>
                    <a:pt x="6965" y="7373"/>
                  </a:lnTo>
                  <a:lnTo>
                    <a:pt x="7768" y="7501"/>
                  </a:lnTo>
                  <a:lnTo>
                    <a:pt x="8601" y="7634"/>
                  </a:lnTo>
                  <a:lnTo>
                    <a:pt x="8618" y="754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2384" y="798"/>
              <a:ext cx="1563" cy="1414"/>
            </a:xfrm>
            <a:custGeom>
              <a:avLst/>
              <a:gdLst>
                <a:gd name="T0" fmla="*/ 8761 w 9377"/>
                <a:gd name="T1" fmla="*/ 8278 h 8483"/>
                <a:gd name="T2" fmla="*/ 7953 w 9377"/>
                <a:gd name="T3" fmla="*/ 8137 h 8483"/>
                <a:gd name="T4" fmla="*/ 6778 w 9377"/>
                <a:gd name="T5" fmla="*/ 7937 h 8483"/>
                <a:gd name="T6" fmla="*/ 6118 w 9377"/>
                <a:gd name="T7" fmla="*/ 7810 h 8483"/>
                <a:gd name="T8" fmla="*/ 5751 w 9377"/>
                <a:gd name="T9" fmla="*/ 7729 h 8483"/>
                <a:gd name="T10" fmla="*/ 5390 w 9377"/>
                <a:gd name="T11" fmla="*/ 7639 h 8483"/>
                <a:gd name="T12" fmla="*/ 5039 w 9377"/>
                <a:gd name="T13" fmla="*/ 7539 h 8483"/>
                <a:gd name="T14" fmla="*/ 4694 w 9377"/>
                <a:gd name="T15" fmla="*/ 7427 h 8483"/>
                <a:gd name="T16" fmla="*/ 4359 w 9377"/>
                <a:gd name="T17" fmla="*/ 7302 h 8483"/>
                <a:gd name="T18" fmla="*/ 4031 w 9377"/>
                <a:gd name="T19" fmla="*/ 7161 h 8483"/>
                <a:gd name="T20" fmla="*/ 3714 w 9377"/>
                <a:gd name="T21" fmla="*/ 7002 h 8483"/>
                <a:gd name="T22" fmla="*/ 3406 w 9377"/>
                <a:gd name="T23" fmla="*/ 6824 h 8483"/>
                <a:gd name="T24" fmla="*/ 3108 w 9377"/>
                <a:gd name="T25" fmla="*/ 6624 h 8483"/>
                <a:gd name="T26" fmla="*/ 2819 w 9377"/>
                <a:gd name="T27" fmla="*/ 6402 h 8483"/>
                <a:gd name="T28" fmla="*/ 2542 w 9377"/>
                <a:gd name="T29" fmla="*/ 6155 h 8483"/>
                <a:gd name="T30" fmla="*/ 2275 w 9377"/>
                <a:gd name="T31" fmla="*/ 5881 h 8483"/>
                <a:gd name="T32" fmla="*/ 2020 w 9377"/>
                <a:gd name="T33" fmla="*/ 5577 h 8483"/>
                <a:gd name="T34" fmla="*/ 1776 w 9377"/>
                <a:gd name="T35" fmla="*/ 5244 h 8483"/>
                <a:gd name="T36" fmla="*/ 1545 w 9377"/>
                <a:gd name="T37" fmla="*/ 4878 h 8483"/>
                <a:gd name="T38" fmla="*/ 1326 w 9377"/>
                <a:gd name="T39" fmla="*/ 4477 h 8483"/>
                <a:gd name="T40" fmla="*/ 1119 w 9377"/>
                <a:gd name="T41" fmla="*/ 4041 h 8483"/>
                <a:gd name="T42" fmla="*/ 926 w 9377"/>
                <a:gd name="T43" fmla="*/ 3566 h 8483"/>
                <a:gd name="T44" fmla="*/ 747 w 9377"/>
                <a:gd name="T45" fmla="*/ 3051 h 8483"/>
                <a:gd name="T46" fmla="*/ 582 w 9377"/>
                <a:gd name="T47" fmla="*/ 2493 h 8483"/>
                <a:gd name="T48" fmla="*/ 431 w 9377"/>
                <a:gd name="T49" fmla="*/ 1893 h 8483"/>
                <a:gd name="T50" fmla="*/ 296 w 9377"/>
                <a:gd name="T51" fmla="*/ 1247 h 8483"/>
                <a:gd name="T52" fmla="*/ 176 w 9377"/>
                <a:gd name="T53" fmla="*/ 553 h 8483"/>
                <a:gd name="T54" fmla="*/ 0 w 9377"/>
                <a:gd name="T55" fmla="*/ 10 h 8483"/>
                <a:gd name="T56" fmla="*/ 109 w 9377"/>
                <a:gd name="T57" fmla="*/ 744 h 8483"/>
                <a:gd name="T58" fmla="*/ 233 w 9377"/>
                <a:gd name="T59" fmla="*/ 1428 h 8483"/>
                <a:gd name="T60" fmla="*/ 373 w 9377"/>
                <a:gd name="T61" fmla="*/ 2065 h 8483"/>
                <a:gd name="T62" fmla="*/ 528 w 9377"/>
                <a:gd name="T63" fmla="*/ 2658 h 8483"/>
                <a:gd name="T64" fmla="*/ 698 w 9377"/>
                <a:gd name="T65" fmla="*/ 3208 h 8483"/>
                <a:gd name="T66" fmla="*/ 882 w 9377"/>
                <a:gd name="T67" fmla="*/ 3717 h 8483"/>
                <a:gd name="T68" fmla="*/ 1080 w 9377"/>
                <a:gd name="T69" fmla="*/ 4186 h 8483"/>
                <a:gd name="T70" fmla="*/ 1291 w 9377"/>
                <a:gd name="T71" fmla="*/ 4618 h 8483"/>
                <a:gd name="T72" fmla="*/ 1517 w 9377"/>
                <a:gd name="T73" fmla="*/ 5014 h 8483"/>
                <a:gd name="T74" fmla="*/ 1754 w 9377"/>
                <a:gd name="T75" fmla="*/ 5376 h 8483"/>
                <a:gd name="T76" fmla="*/ 2005 w 9377"/>
                <a:gd name="T77" fmla="*/ 5707 h 8483"/>
                <a:gd name="T78" fmla="*/ 2267 w 9377"/>
                <a:gd name="T79" fmla="*/ 6008 h 8483"/>
                <a:gd name="T80" fmla="*/ 2541 w 9377"/>
                <a:gd name="T81" fmla="*/ 6280 h 8483"/>
                <a:gd name="T82" fmla="*/ 2826 w 9377"/>
                <a:gd name="T83" fmla="*/ 6525 h 8483"/>
                <a:gd name="T84" fmla="*/ 3122 w 9377"/>
                <a:gd name="T85" fmla="*/ 6745 h 8483"/>
                <a:gd name="T86" fmla="*/ 3428 w 9377"/>
                <a:gd name="T87" fmla="*/ 6942 h 8483"/>
                <a:gd name="T88" fmla="*/ 3744 w 9377"/>
                <a:gd name="T89" fmla="*/ 7118 h 8483"/>
                <a:gd name="T90" fmla="*/ 4069 w 9377"/>
                <a:gd name="T91" fmla="*/ 7275 h 8483"/>
                <a:gd name="T92" fmla="*/ 4403 w 9377"/>
                <a:gd name="T93" fmla="*/ 7414 h 8483"/>
                <a:gd name="T94" fmla="*/ 4746 w 9377"/>
                <a:gd name="T95" fmla="*/ 7538 h 8483"/>
                <a:gd name="T96" fmla="*/ 5095 w 9377"/>
                <a:gd name="T97" fmla="*/ 7648 h 8483"/>
                <a:gd name="T98" fmla="*/ 5454 w 9377"/>
                <a:gd name="T99" fmla="*/ 7746 h 8483"/>
                <a:gd name="T100" fmla="*/ 5819 w 9377"/>
                <a:gd name="T101" fmla="*/ 7834 h 8483"/>
                <a:gd name="T102" fmla="*/ 6191 w 9377"/>
                <a:gd name="T103" fmla="*/ 7913 h 8483"/>
                <a:gd name="T104" fmla="*/ 6952 w 9377"/>
                <a:gd name="T105" fmla="*/ 8056 h 8483"/>
                <a:gd name="T106" fmla="*/ 8135 w 9377"/>
                <a:gd name="T107" fmla="*/ 8256 h 8483"/>
                <a:gd name="T108" fmla="*/ 8945 w 9377"/>
                <a:gd name="T109" fmla="*/ 8401 h 84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377"/>
                <a:gd name="T166" fmla="*/ 0 h 8483"/>
                <a:gd name="T167" fmla="*/ 9377 w 9377"/>
                <a:gd name="T168" fmla="*/ 8483 h 84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377" h="8483">
                  <a:moveTo>
                    <a:pt x="9377" y="8398"/>
                  </a:moveTo>
                  <a:lnTo>
                    <a:pt x="9171" y="8356"/>
                  </a:lnTo>
                  <a:lnTo>
                    <a:pt x="8965" y="8316"/>
                  </a:lnTo>
                  <a:lnTo>
                    <a:pt x="8761" y="8278"/>
                  </a:lnTo>
                  <a:lnTo>
                    <a:pt x="8557" y="8241"/>
                  </a:lnTo>
                  <a:lnTo>
                    <a:pt x="8354" y="8205"/>
                  </a:lnTo>
                  <a:lnTo>
                    <a:pt x="8152" y="8171"/>
                  </a:lnTo>
                  <a:lnTo>
                    <a:pt x="7953" y="8137"/>
                  </a:lnTo>
                  <a:lnTo>
                    <a:pt x="7753" y="8104"/>
                  </a:lnTo>
                  <a:lnTo>
                    <a:pt x="7359" y="8038"/>
                  </a:lnTo>
                  <a:lnTo>
                    <a:pt x="6970" y="7971"/>
                  </a:lnTo>
                  <a:lnTo>
                    <a:pt x="6778" y="7937"/>
                  </a:lnTo>
                  <a:lnTo>
                    <a:pt x="6588" y="7902"/>
                  </a:lnTo>
                  <a:lnTo>
                    <a:pt x="6399" y="7866"/>
                  </a:lnTo>
                  <a:lnTo>
                    <a:pt x="6212" y="7829"/>
                  </a:lnTo>
                  <a:lnTo>
                    <a:pt x="6118" y="7810"/>
                  </a:lnTo>
                  <a:lnTo>
                    <a:pt x="6026" y="7790"/>
                  </a:lnTo>
                  <a:lnTo>
                    <a:pt x="5934" y="7770"/>
                  </a:lnTo>
                  <a:lnTo>
                    <a:pt x="5842" y="7749"/>
                  </a:lnTo>
                  <a:lnTo>
                    <a:pt x="5751" y="7729"/>
                  </a:lnTo>
                  <a:lnTo>
                    <a:pt x="5660" y="7707"/>
                  </a:lnTo>
                  <a:lnTo>
                    <a:pt x="5570" y="7685"/>
                  </a:lnTo>
                  <a:lnTo>
                    <a:pt x="5481" y="7662"/>
                  </a:lnTo>
                  <a:lnTo>
                    <a:pt x="5390" y="7639"/>
                  </a:lnTo>
                  <a:lnTo>
                    <a:pt x="5301" y="7615"/>
                  </a:lnTo>
                  <a:lnTo>
                    <a:pt x="5213" y="7590"/>
                  </a:lnTo>
                  <a:lnTo>
                    <a:pt x="5125" y="7565"/>
                  </a:lnTo>
                  <a:lnTo>
                    <a:pt x="5039" y="7539"/>
                  </a:lnTo>
                  <a:lnTo>
                    <a:pt x="4952" y="7513"/>
                  </a:lnTo>
                  <a:lnTo>
                    <a:pt x="4865" y="7485"/>
                  </a:lnTo>
                  <a:lnTo>
                    <a:pt x="4779" y="7457"/>
                  </a:lnTo>
                  <a:lnTo>
                    <a:pt x="4694" y="7427"/>
                  </a:lnTo>
                  <a:lnTo>
                    <a:pt x="4609" y="7397"/>
                  </a:lnTo>
                  <a:lnTo>
                    <a:pt x="4526" y="7366"/>
                  </a:lnTo>
                  <a:lnTo>
                    <a:pt x="4441" y="7335"/>
                  </a:lnTo>
                  <a:lnTo>
                    <a:pt x="4359" y="7302"/>
                  </a:lnTo>
                  <a:lnTo>
                    <a:pt x="4275" y="7268"/>
                  </a:lnTo>
                  <a:lnTo>
                    <a:pt x="4194" y="7233"/>
                  </a:lnTo>
                  <a:lnTo>
                    <a:pt x="4113" y="7197"/>
                  </a:lnTo>
                  <a:lnTo>
                    <a:pt x="4031" y="7161"/>
                  </a:lnTo>
                  <a:lnTo>
                    <a:pt x="3951" y="7123"/>
                  </a:lnTo>
                  <a:lnTo>
                    <a:pt x="3871" y="7083"/>
                  </a:lnTo>
                  <a:lnTo>
                    <a:pt x="3792" y="7043"/>
                  </a:lnTo>
                  <a:lnTo>
                    <a:pt x="3714" y="7002"/>
                  </a:lnTo>
                  <a:lnTo>
                    <a:pt x="3635" y="6959"/>
                  </a:lnTo>
                  <a:lnTo>
                    <a:pt x="3558" y="6915"/>
                  </a:lnTo>
                  <a:lnTo>
                    <a:pt x="3482" y="6870"/>
                  </a:lnTo>
                  <a:lnTo>
                    <a:pt x="3406" y="6824"/>
                  </a:lnTo>
                  <a:lnTo>
                    <a:pt x="3330" y="6776"/>
                  </a:lnTo>
                  <a:lnTo>
                    <a:pt x="3255" y="6727"/>
                  </a:lnTo>
                  <a:lnTo>
                    <a:pt x="3181" y="6676"/>
                  </a:lnTo>
                  <a:lnTo>
                    <a:pt x="3108" y="6624"/>
                  </a:lnTo>
                  <a:lnTo>
                    <a:pt x="3034" y="6571"/>
                  </a:lnTo>
                  <a:lnTo>
                    <a:pt x="2962" y="6516"/>
                  </a:lnTo>
                  <a:lnTo>
                    <a:pt x="2891" y="6460"/>
                  </a:lnTo>
                  <a:lnTo>
                    <a:pt x="2819" y="6402"/>
                  </a:lnTo>
                  <a:lnTo>
                    <a:pt x="2749" y="6343"/>
                  </a:lnTo>
                  <a:lnTo>
                    <a:pt x="2679" y="6282"/>
                  </a:lnTo>
                  <a:lnTo>
                    <a:pt x="2610" y="6219"/>
                  </a:lnTo>
                  <a:lnTo>
                    <a:pt x="2542" y="6155"/>
                  </a:lnTo>
                  <a:lnTo>
                    <a:pt x="2474" y="6089"/>
                  </a:lnTo>
                  <a:lnTo>
                    <a:pt x="2408" y="6021"/>
                  </a:lnTo>
                  <a:lnTo>
                    <a:pt x="2341" y="5952"/>
                  </a:lnTo>
                  <a:lnTo>
                    <a:pt x="2275" y="5881"/>
                  </a:lnTo>
                  <a:lnTo>
                    <a:pt x="2211" y="5807"/>
                  </a:lnTo>
                  <a:lnTo>
                    <a:pt x="2146" y="5732"/>
                  </a:lnTo>
                  <a:lnTo>
                    <a:pt x="2083" y="5655"/>
                  </a:lnTo>
                  <a:lnTo>
                    <a:pt x="2020" y="5577"/>
                  </a:lnTo>
                  <a:lnTo>
                    <a:pt x="1958" y="5497"/>
                  </a:lnTo>
                  <a:lnTo>
                    <a:pt x="1897" y="5414"/>
                  </a:lnTo>
                  <a:lnTo>
                    <a:pt x="1837" y="5330"/>
                  </a:lnTo>
                  <a:lnTo>
                    <a:pt x="1776" y="5244"/>
                  </a:lnTo>
                  <a:lnTo>
                    <a:pt x="1717" y="5155"/>
                  </a:lnTo>
                  <a:lnTo>
                    <a:pt x="1658" y="5065"/>
                  </a:lnTo>
                  <a:lnTo>
                    <a:pt x="1602" y="4972"/>
                  </a:lnTo>
                  <a:lnTo>
                    <a:pt x="1545" y="4878"/>
                  </a:lnTo>
                  <a:lnTo>
                    <a:pt x="1488" y="4781"/>
                  </a:lnTo>
                  <a:lnTo>
                    <a:pt x="1434" y="4682"/>
                  </a:lnTo>
                  <a:lnTo>
                    <a:pt x="1379" y="4581"/>
                  </a:lnTo>
                  <a:lnTo>
                    <a:pt x="1326" y="4477"/>
                  </a:lnTo>
                  <a:lnTo>
                    <a:pt x="1272" y="4371"/>
                  </a:lnTo>
                  <a:lnTo>
                    <a:pt x="1221" y="4263"/>
                  </a:lnTo>
                  <a:lnTo>
                    <a:pt x="1169" y="4153"/>
                  </a:lnTo>
                  <a:lnTo>
                    <a:pt x="1119" y="4041"/>
                  </a:lnTo>
                  <a:lnTo>
                    <a:pt x="1070" y="3926"/>
                  </a:lnTo>
                  <a:lnTo>
                    <a:pt x="1021" y="3808"/>
                  </a:lnTo>
                  <a:lnTo>
                    <a:pt x="973" y="3688"/>
                  </a:lnTo>
                  <a:lnTo>
                    <a:pt x="926" y="3566"/>
                  </a:lnTo>
                  <a:lnTo>
                    <a:pt x="879" y="3441"/>
                  </a:lnTo>
                  <a:lnTo>
                    <a:pt x="835" y="3313"/>
                  </a:lnTo>
                  <a:lnTo>
                    <a:pt x="790" y="3183"/>
                  </a:lnTo>
                  <a:lnTo>
                    <a:pt x="747" y="3051"/>
                  </a:lnTo>
                  <a:lnTo>
                    <a:pt x="705" y="2915"/>
                  </a:lnTo>
                  <a:lnTo>
                    <a:pt x="662" y="2777"/>
                  </a:lnTo>
                  <a:lnTo>
                    <a:pt x="622" y="2636"/>
                  </a:lnTo>
                  <a:lnTo>
                    <a:pt x="582" y="2493"/>
                  </a:lnTo>
                  <a:lnTo>
                    <a:pt x="543" y="2347"/>
                  </a:lnTo>
                  <a:lnTo>
                    <a:pt x="504" y="2198"/>
                  </a:lnTo>
                  <a:lnTo>
                    <a:pt x="468" y="2047"/>
                  </a:lnTo>
                  <a:lnTo>
                    <a:pt x="431" y="1893"/>
                  </a:lnTo>
                  <a:lnTo>
                    <a:pt x="396" y="1735"/>
                  </a:lnTo>
                  <a:lnTo>
                    <a:pt x="362" y="1575"/>
                  </a:lnTo>
                  <a:lnTo>
                    <a:pt x="328" y="1412"/>
                  </a:lnTo>
                  <a:lnTo>
                    <a:pt x="296" y="1247"/>
                  </a:lnTo>
                  <a:lnTo>
                    <a:pt x="264" y="1078"/>
                  </a:lnTo>
                  <a:lnTo>
                    <a:pt x="234" y="906"/>
                  </a:lnTo>
                  <a:lnTo>
                    <a:pt x="204" y="731"/>
                  </a:lnTo>
                  <a:lnTo>
                    <a:pt x="176" y="553"/>
                  </a:lnTo>
                  <a:lnTo>
                    <a:pt x="148" y="372"/>
                  </a:lnTo>
                  <a:lnTo>
                    <a:pt x="121" y="188"/>
                  </a:lnTo>
                  <a:lnTo>
                    <a:pt x="96" y="0"/>
                  </a:lnTo>
                  <a:lnTo>
                    <a:pt x="0" y="10"/>
                  </a:lnTo>
                  <a:lnTo>
                    <a:pt x="26" y="199"/>
                  </a:lnTo>
                  <a:lnTo>
                    <a:pt x="52" y="383"/>
                  </a:lnTo>
                  <a:lnTo>
                    <a:pt x="80" y="565"/>
                  </a:lnTo>
                  <a:lnTo>
                    <a:pt x="109" y="744"/>
                  </a:lnTo>
                  <a:lnTo>
                    <a:pt x="138" y="919"/>
                  </a:lnTo>
                  <a:lnTo>
                    <a:pt x="169" y="1092"/>
                  </a:lnTo>
                  <a:lnTo>
                    <a:pt x="200" y="1261"/>
                  </a:lnTo>
                  <a:lnTo>
                    <a:pt x="233" y="1428"/>
                  </a:lnTo>
                  <a:lnTo>
                    <a:pt x="267" y="1591"/>
                  </a:lnTo>
                  <a:lnTo>
                    <a:pt x="301" y="1752"/>
                  </a:lnTo>
                  <a:lnTo>
                    <a:pt x="336" y="1910"/>
                  </a:lnTo>
                  <a:lnTo>
                    <a:pt x="373" y="2065"/>
                  </a:lnTo>
                  <a:lnTo>
                    <a:pt x="411" y="2217"/>
                  </a:lnTo>
                  <a:lnTo>
                    <a:pt x="449" y="2367"/>
                  </a:lnTo>
                  <a:lnTo>
                    <a:pt x="488" y="2514"/>
                  </a:lnTo>
                  <a:lnTo>
                    <a:pt x="528" y="2658"/>
                  </a:lnTo>
                  <a:lnTo>
                    <a:pt x="569" y="2799"/>
                  </a:lnTo>
                  <a:lnTo>
                    <a:pt x="611" y="2938"/>
                  </a:lnTo>
                  <a:lnTo>
                    <a:pt x="655" y="3075"/>
                  </a:lnTo>
                  <a:lnTo>
                    <a:pt x="698" y="3208"/>
                  </a:lnTo>
                  <a:lnTo>
                    <a:pt x="742" y="3339"/>
                  </a:lnTo>
                  <a:lnTo>
                    <a:pt x="788" y="3468"/>
                  </a:lnTo>
                  <a:lnTo>
                    <a:pt x="835" y="3593"/>
                  </a:lnTo>
                  <a:lnTo>
                    <a:pt x="882" y="3717"/>
                  </a:lnTo>
                  <a:lnTo>
                    <a:pt x="931" y="3838"/>
                  </a:lnTo>
                  <a:lnTo>
                    <a:pt x="980" y="3956"/>
                  </a:lnTo>
                  <a:lnTo>
                    <a:pt x="1030" y="4072"/>
                  </a:lnTo>
                  <a:lnTo>
                    <a:pt x="1080" y="4186"/>
                  </a:lnTo>
                  <a:lnTo>
                    <a:pt x="1132" y="4297"/>
                  </a:lnTo>
                  <a:lnTo>
                    <a:pt x="1184" y="4406"/>
                  </a:lnTo>
                  <a:lnTo>
                    <a:pt x="1238" y="4513"/>
                  </a:lnTo>
                  <a:lnTo>
                    <a:pt x="1291" y="4618"/>
                  </a:lnTo>
                  <a:lnTo>
                    <a:pt x="1347" y="4720"/>
                  </a:lnTo>
                  <a:lnTo>
                    <a:pt x="1403" y="4820"/>
                  </a:lnTo>
                  <a:lnTo>
                    <a:pt x="1459" y="4918"/>
                  </a:lnTo>
                  <a:lnTo>
                    <a:pt x="1517" y="5014"/>
                  </a:lnTo>
                  <a:lnTo>
                    <a:pt x="1575" y="5108"/>
                  </a:lnTo>
                  <a:lnTo>
                    <a:pt x="1634" y="5199"/>
                  </a:lnTo>
                  <a:lnTo>
                    <a:pt x="1694" y="5289"/>
                  </a:lnTo>
                  <a:lnTo>
                    <a:pt x="1754" y="5376"/>
                  </a:lnTo>
                  <a:lnTo>
                    <a:pt x="1815" y="5462"/>
                  </a:lnTo>
                  <a:lnTo>
                    <a:pt x="1878" y="5545"/>
                  </a:lnTo>
                  <a:lnTo>
                    <a:pt x="1941" y="5627"/>
                  </a:lnTo>
                  <a:lnTo>
                    <a:pt x="2005" y="5707"/>
                  </a:lnTo>
                  <a:lnTo>
                    <a:pt x="2069" y="5784"/>
                  </a:lnTo>
                  <a:lnTo>
                    <a:pt x="2135" y="5860"/>
                  </a:lnTo>
                  <a:lnTo>
                    <a:pt x="2201" y="5936"/>
                  </a:lnTo>
                  <a:lnTo>
                    <a:pt x="2267" y="6008"/>
                  </a:lnTo>
                  <a:lnTo>
                    <a:pt x="2334" y="6078"/>
                  </a:lnTo>
                  <a:lnTo>
                    <a:pt x="2403" y="6147"/>
                  </a:lnTo>
                  <a:lnTo>
                    <a:pt x="2471" y="6214"/>
                  </a:lnTo>
                  <a:lnTo>
                    <a:pt x="2541" y="6280"/>
                  </a:lnTo>
                  <a:lnTo>
                    <a:pt x="2611" y="6343"/>
                  </a:lnTo>
                  <a:lnTo>
                    <a:pt x="2682" y="6405"/>
                  </a:lnTo>
                  <a:lnTo>
                    <a:pt x="2754" y="6466"/>
                  </a:lnTo>
                  <a:lnTo>
                    <a:pt x="2826" y="6525"/>
                  </a:lnTo>
                  <a:lnTo>
                    <a:pt x="2899" y="6582"/>
                  </a:lnTo>
                  <a:lnTo>
                    <a:pt x="2973" y="6638"/>
                  </a:lnTo>
                  <a:lnTo>
                    <a:pt x="3048" y="6692"/>
                  </a:lnTo>
                  <a:lnTo>
                    <a:pt x="3122" y="6745"/>
                  </a:lnTo>
                  <a:lnTo>
                    <a:pt x="3198" y="6796"/>
                  </a:lnTo>
                  <a:lnTo>
                    <a:pt x="3273" y="6846"/>
                  </a:lnTo>
                  <a:lnTo>
                    <a:pt x="3350" y="6895"/>
                  </a:lnTo>
                  <a:lnTo>
                    <a:pt x="3428" y="6942"/>
                  </a:lnTo>
                  <a:lnTo>
                    <a:pt x="3506" y="6988"/>
                  </a:lnTo>
                  <a:lnTo>
                    <a:pt x="3585" y="7033"/>
                  </a:lnTo>
                  <a:lnTo>
                    <a:pt x="3664" y="7076"/>
                  </a:lnTo>
                  <a:lnTo>
                    <a:pt x="3744" y="7118"/>
                  </a:lnTo>
                  <a:lnTo>
                    <a:pt x="3824" y="7159"/>
                  </a:lnTo>
                  <a:lnTo>
                    <a:pt x="3906" y="7199"/>
                  </a:lnTo>
                  <a:lnTo>
                    <a:pt x="3987" y="7238"/>
                  </a:lnTo>
                  <a:lnTo>
                    <a:pt x="4069" y="7275"/>
                  </a:lnTo>
                  <a:lnTo>
                    <a:pt x="4152" y="7311"/>
                  </a:lnTo>
                  <a:lnTo>
                    <a:pt x="4235" y="7347"/>
                  </a:lnTo>
                  <a:lnTo>
                    <a:pt x="4319" y="7381"/>
                  </a:lnTo>
                  <a:lnTo>
                    <a:pt x="4403" y="7414"/>
                  </a:lnTo>
                  <a:lnTo>
                    <a:pt x="4488" y="7447"/>
                  </a:lnTo>
                  <a:lnTo>
                    <a:pt x="4573" y="7478"/>
                  </a:lnTo>
                  <a:lnTo>
                    <a:pt x="4659" y="7508"/>
                  </a:lnTo>
                  <a:lnTo>
                    <a:pt x="4746" y="7538"/>
                  </a:lnTo>
                  <a:lnTo>
                    <a:pt x="4833" y="7566"/>
                  </a:lnTo>
                  <a:lnTo>
                    <a:pt x="4920" y="7594"/>
                  </a:lnTo>
                  <a:lnTo>
                    <a:pt x="5008" y="7621"/>
                  </a:lnTo>
                  <a:lnTo>
                    <a:pt x="5095" y="7648"/>
                  </a:lnTo>
                  <a:lnTo>
                    <a:pt x="5184" y="7673"/>
                  </a:lnTo>
                  <a:lnTo>
                    <a:pt x="5274" y="7698"/>
                  </a:lnTo>
                  <a:lnTo>
                    <a:pt x="5364" y="7722"/>
                  </a:lnTo>
                  <a:lnTo>
                    <a:pt x="5454" y="7746"/>
                  </a:lnTo>
                  <a:lnTo>
                    <a:pt x="5544" y="7769"/>
                  </a:lnTo>
                  <a:lnTo>
                    <a:pt x="5635" y="7791"/>
                  </a:lnTo>
                  <a:lnTo>
                    <a:pt x="5727" y="7812"/>
                  </a:lnTo>
                  <a:lnTo>
                    <a:pt x="5819" y="7834"/>
                  </a:lnTo>
                  <a:lnTo>
                    <a:pt x="5911" y="7854"/>
                  </a:lnTo>
                  <a:lnTo>
                    <a:pt x="6004" y="7874"/>
                  </a:lnTo>
                  <a:lnTo>
                    <a:pt x="6096" y="7894"/>
                  </a:lnTo>
                  <a:lnTo>
                    <a:pt x="6191" y="7913"/>
                  </a:lnTo>
                  <a:lnTo>
                    <a:pt x="6379" y="7951"/>
                  </a:lnTo>
                  <a:lnTo>
                    <a:pt x="6568" y="7987"/>
                  </a:lnTo>
                  <a:lnTo>
                    <a:pt x="6759" y="8022"/>
                  </a:lnTo>
                  <a:lnTo>
                    <a:pt x="6952" y="8056"/>
                  </a:lnTo>
                  <a:lnTo>
                    <a:pt x="7341" y="8123"/>
                  </a:lnTo>
                  <a:lnTo>
                    <a:pt x="7735" y="8189"/>
                  </a:lnTo>
                  <a:lnTo>
                    <a:pt x="7935" y="8222"/>
                  </a:lnTo>
                  <a:lnTo>
                    <a:pt x="8135" y="8256"/>
                  </a:lnTo>
                  <a:lnTo>
                    <a:pt x="8335" y="8291"/>
                  </a:lnTo>
                  <a:lnTo>
                    <a:pt x="8538" y="8326"/>
                  </a:lnTo>
                  <a:lnTo>
                    <a:pt x="8741" y="8363"/>
                  </a:lnTo>
                  <a:lnTo>
                    <a:pt x="8945" y="8401"/>
                  </a:lnTo>
                  <a:lnTo>
                    <a:pt x="9150" y="8441"/>
                  </a:lnTo>
                  <a:lnTo>
                    <a:pt x="9356" y="8483"/>
                  </a:lnTo>
                  <a:lnTo>
                    <a:pt x="9377" y="839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2174" y="941"/>
              <a:ext cx="1646" cy="1475"/>
            </a:xfrm>
            <a:custGeom>
              <a:avLst/>
              <a:gdLst>
                <a:gd name="T0" fmla="*/ 9106 w 9873"/>
                <a:gd name="T1" fmla="*/ 8659 h 8850"/>
                <a:gd name="T2" fmla="*/ 8120 w 9873"/>
                <a:gd name="T3" fmla="*/ 8508 h 8850"/>
                <a:gd name="T4" fmla="*/ 7528 w 9873"/>
                <a:gd name="T5" fmla="*/ 8404 h 8850"/>
                <a:gd name="T6" fmla="*/ 7066 w 9873"/>
                <a:gd name="T7" fmla="*/ 8313 h 8850"/>
                <a:gd name="T8" fmla="*/ 6616 w 9873"/>
                <a:gd name="T9" fmla="*/ 8215 h 8850"/>
                <a:gd name="T10" fmla="*/ 6179 w 9873"/>
                <a:gd name="T11" fmla="*/ 8107 h 8850"/>
                <a:gd name="T12" fmla="*/ 5753 w 9873"/>
                <a:gd name="T13" fmla="*/ 7991 h 8850"/>
                <a:gd name="T14" fmla="*/ 5342 w 9873"/>
                <a:gd name="T15" fmla="*/ 7862 h 8850"/>
                <a:gd name="T16" fmla="*/ 4943 w 9873"/>
                <a:gd name="T17" fmla="*/ 7723 h 8850"/>
                <a:gd name="T18" fmla="*/ 4558 w 9873"/>
                <a:gd name="T19" fmla="*/ 7571 h 8850"/>
                <a:gd name="T20" fmla="*/ 4186 w 9873"/>
                <a:gd name="T21" fmla="*/ 7405 h 8850"/>
                <a:gd name="T22" fmla="*/ 3828 w 9873"/>
                <a:gd name="T23" fmla="*/ 7224 h 8850"/>
                <a:gd name="T24" fmla="*/ 3485 w 9873"/>
                <a:gd name="T25" fmla="*/ 7027 h 8850"/>
                <a:gd name="T26" fmla="*/ 3157 w 9873"/>
                <a:gd name="T27" fmla="*/ 6812 h 8850"/>
                <a:gd name="T28" fmla="*/ 2843 w 9873"/>
                <a:gd name="T29" fmla="*/ 6580 h 8850"/>
                <a:gd name="T30" fmla="*/ 2544 w 9873"/>
                <a:gd name="T31" fmla="*/ 6328 h 8850"/>
                <a:gd name="T32" fmla="*/ 2261 w 9873"/>
                <a:gd name="T33" fmla="*/ 6057 h 8850"/>
                <a:gd name="T34" fmla="*/ 1993 w 9873"/>
                <a:gd name="T35" fmla="*/ 5763 h 8850"/>
                <a:gd name="T36" fmla="*/ 1741 w 9873"/>
                <a:gd name="T37" fmla="*/ 5447 h 8850"/>
                <a:gd name="T38" fmla="*/ 1505 w 9873"/>
                <a:gd name="T39" fmla="*/ 5108 h 8850"/>
                <a:gd name="T40" fmla="*/ 1286 w 9873"/>
                <a:gd name="T41" fmla="*/ 4742 h 8850"/>
                <a:gd name="T42" fmla="*/ 1083 w 9873"/>
                <a:gd name="T43" fmla="*/ 4352 h 8850"/>
                <a:gd name="T44" fmla="*/ 899 w 9873"/>
                <a:gd name="T45" fmla="*/ 3935 h 8850"/>
                <a:gd name="T46" fmla="*/ 730 w 9873"/>
                <a:gd name="T47" fmla="*/ 3489 h 8850"/>
                <a:gd name="T48" fmla="*/ 580 w 9873"/>
                <a:gd name="T49" fmla="*/ 3014 h 8850"/>
                <a:gd name="T50" fmla="*/ 448 w 9873"/>
                <a:gd name="T51" fmla="*/ 2509 h 8850"/>
                <a:gd name="T52" fmla="*/ 334 w 9873"/>
                <a:gd name="T53" fmla="*/ 1972 h 8850"/>
                <a:gd name="T54" fmla="*/ 240 w 9873"/>
                <a:gd name="T55" fmla="*/ 1403 h 8850"/>
                <a:gd name="T56" fmla="*/ 164 w 9873"/>
                <a:gd name="T57" fmla="*/ 801 h 8850"/>
                <a:gd name="T58" fmla="*/ 107 w 9873"/>
                <a:gd name="T59" fmla="*/ 164 h 8850"/>
                <a:gd name="T60" fmla="*/ 24 w 9873"/>
                <a:gd name="T61" fmla="*/ 333 h 8850"/>
                <a:gd name="T62" fmla="*/ 85 w 9873"/>
                <a:gd name="T63" fmla="*/ 964 h 8850"/>
                <a:gd name="T64" fmla="*/ 166 w 9873"/>
                <a:gd name="T65" fmla="*/ 1561 h 8850"/>
                <a:gd name="T66" fmla="*/ 266 w 9873"/>
                <a:gd name="T67" fmla="*/ 2125 h 8850"/>
                <a:gd name="T68" fmla="*/ 385 w 9873"/>
                <a:gd name="T69" fmla="*/ 2657 h 8850"/>
                <a:gd name="T70" fmla="*/ 522 w 9873"/>
                <a:gd name="T71" fmla="*/ 3159 h 8850"/>
                <a:gd name="T72" fmla="*/ 678 w 9873"/>
                <a:gd name="T73" fmla="*/ 3630 h 8850"/>
                <a:gd name="T74" fmla="*/ 853 w 9873"/>
                <a:gd name="T75" fmla="*/ 4072 h 8850"/>
                <a:gd name="T76" fmla="*/ 1044 w 9873"/>
                <a:gd name="T77" fmla="*/ 4487 h 8850"/>
                <a:gd name="T78" fmla="*/ 1254 w 9873"/>
                <a:gd name="T79" fmla="*/ 4876 h 8850"/>
                <a:gd name="T80" fmla="*/ 1479 w 9873"/>
                <a:gd name="T81" fmla="*/ 5240 h 8850"/>
                <a:gd name="T82" fmla="*/ 1723 w 9873"/>
                <a:gd name="T83" fmla="*/ 5578 h 8850"/>
                <a:gd name="T84" fmla="*/ 1983 w 9873"/>
                <a:gd name="T85" fmla="*/ 5893 h 8850"/>
                <a:gd name="T86" fmla="*/ 2259 w 9873"/>
                <a:gd name="T87" fmla="*/ 6185 h 8850"/>
                <a:gd name="T88" fmla="*/ 2550 w 9873"/>
                <a:gd name="T89" fmla="*/ 6456 h 8850"/>
                <a:gd name="T90" fmla="*/ 2857 w 9873"/>
                <a:gd name="T91" fmla="*/ 6706 h 8850"/>
                <a:gd name="T92" fmla="*/ 3179 w 9873"/>
                <a:gd name="T93" fmla="*/ 6937 h 8850"/>
                <a:gd name="T94" fmla="*/ 3516 w 9873"/>
                <a:gd name="T95" fmla="*/ 7150 h 8850"/>
                <a:gd name="T96" fmla="*/ 3868 w 9873"/>
                <a:gd name="T97" fmla="*/ 7345 h 8850"/>
                <a:gd name="T98" fmla="*/ 4234 w 9873"/>
                <a:gd name="T99" fmla="*/ 7525 h 8850"/>
                <a:gd name="T100" fmla="*/ 4613 w 9873"/>
                <a:gd name="T101" fmla="*/ 7689 h 8850"/>
                <a:gd name="T102" fmla="*/ 5005 w 9873"/>
                <a:gd name="T103" fmla="*/ 7839 h 8850"/>
                <a:gd name="T104" fmla="*/ 5412 w 9873"/>
                <a:gd name="T105" fmla="*/ 7978 h 8850"/>
                <a:gd name="T106" fmla="*/ 5830 w 9873"/>
                <a:gd name="T107" fmla="*/ 8104 h 8850"/>
                <a:gd name="T108" fmla="*/ 6261 w 9873"/>
                <a:gd name="T109" fmla="*/ 8219 h 8850"/>
                <a:gd name="T110" fmla="*/ 6704 w 9873"/>
                <a:gd name="T111" fmla="*/ 8324 h 8850"/>
                <a:gd name="T112" fmla="*/ 7159 w 9873"/>
                <a:gd name="T113" fmla="*/ 8421 h 8850"/>
                <a:gd name="T114" fmla="*/ 7625 w 9873"/>
                <a:gd name="T115" fmla="*/ 8510 h 8850"/>
                <a:gd name="T116" fmla="*/ 8346 w 9873"/>
                <a:gd name="T117" fmla="*/ 8633 h 8850"/>
                <a:gd name="T118" fmla="*/ 9344 w 9873"/>
                <a:gd name="T119" fmla="*/ 8781 h 88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3"/>
                <a:gd name="T181" fmla="*/ 0 h 8850"/>
                <a:gd name="T182" fmla="*/ 9873 w 9873"/>
                <a:gd name="T183" fmla="*/ 8850 h 88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3" h="8850">
                  <a:moveTo>
                    <a:pt x="9873" y="8764"/>
                  </a:moveTo>
                  <a:lnTo>
                    <a:pt x="9614" y="8730"/>
                  </a:lnTo>
                  <a:lnTo>
                    <a:pt x="9358" y="8695"/>
                  </a:lnTo>
                  <a:lnTo>
                    <a:pt x="9106" y="8659"/>
                  </a:lnTo>
                  <a:lnTo>
                    <a:pt x="8855" y="8623"/>
                  </a:lnTo>
                  <a:lnTo>
                    <a:pt x="8607" y="8586"/>
                  </a:lnTo>
                  <a:lnTo>
                    <a:pt x="8362" y="8548"/>
                  </a:lnTo>
                  <a:lnTo>
                    <a:pt x="8120" y="8508"/>
                  </a:lnTo>
                  <a:lnTo>
                    <a:pt x="7880" y="8467"/>
                  </a:lnTo>
                  <a:lnTo>
                    <a:pt x="7762" y="8447"/>
                  </a:lnTo>
                  <a:lnTo>
                    <a:pt x="7644" y="8425"/>
                  </a:lnTo>
                  <a:lnTo>
                    <a:pt x="7528" y="8404"/>
                  </a:lnTo>
                  <a:lnTo>
                    <a:pt x="7411" y="8382"/>
                  </a:lnTo>
                  <a:lnTo>
                    <a:pt x="7295" y="8359"/>
                  </a:lnTo>
                  <a:lnTo>
                    <a:pt x="7180" y="8336"/>
                  </a:lnTo>
                  <a:lnTo>
                    <a:pt x="7066" y="8313"/>
                  </a:lnTo>
                  <a:lnTo>
                    <a:pt x="6952" y="8289"/>
                  </a:lnTo>
                  <a:lnTo>
                    <a:pt x="6839" y="8265"/>
                  </a:lnTo>
                  <a:lnTo>
                    <a:pt x="6727" y="8240"/>
                  </a:lnTo>
                  <a:lnTo>
                    <a:pt x="6616" y="8215"/>
                  </a:lnTo>
                  <a:lnTo>
                    <a:pt x="6506" y="8189"/>
                  </a:lnTo>
                  <a:lnTo>
                    <a:pt x="6396" y="8162"/>
                  </a:lnTo>
                  <a:lnTo>
                    <a:pt x="6287" y="8135"/>
                  </a:lnTo>
                  <a:lnTo>
                    <a:pt x="6179" y="8107"/>
                  </a:lnTo>
                  <a:lnTo>
                    <a:pt x="6071" y="8079"/>
                  </a:lnTo>
                  <a:lnTo>
                    <a:pt x="5965" y="8050"/>
                  </a:lnTo>
                  <a:lnTo>
                    <a:pt x="5859" y="8021"/>
                  </a:lnTo>
                  <a:lnTo>
                    <a:pt x="5753" y="7991"/>
                  </a:lnTo>
                  <a:lnTo>
                    <a:pt x="5650" y="7960"/>
                  </a:lnTo>
                  <a:lnTo>
                    <a:pt x="5546" y="7928"/>
                  </a:lnTo>
                  <a:lnTo>
                    <a:pt x="5443" y="7896"/>
                  </a:lnTo>
                  <a:lnTo>
                    <a:pt x="5342" y="7862"/>
                  </a:lnTo>
                  <a:lnTo>
                    <a:pt x="5240" y="7828"/>
                  </a:lnTo>
                  <a:lnTo>
                    <a:pt x="5140" y="7794"/>
                  </a:lnTo>
                  <a:lnTo>
                    <a:pt x="5041" y="7759"/>
                  </a:lnTo>
                  <a:lnTo>
                    <a:pt x="4943" y="7723"/>
                  </a:lnTo>
                  <a:lnTo>
                    <a:pt x="4845" y="7686"/>
                  </a:lnTo>
                  <a:lnTo>
                    <a:pt x="4748" y="7648"/>
                  </a:lnTo>
                  <a:lnTo>
                    <a:pt x="4653" y="7610"/>
                  </a:lnTo>
                  <a:lnTo>
                    <a:pt x="4558" y="7571"/>
                  </a:lnTo>
                  <a:lnTo>
                    <a:pt x="4463" y="7531"/>
                  </a:lnTo>
                  <a:lnTo>
                    <a:pt x="4370" y="7489"/>
                  </a:lnTo>
                  <a:lnTo>
                    <a:pt x="4278" y="7448"/>
                  </a:lnTo>
                  <a:lnTo>
                    <a:pt x="4186" y="7405"/>
                  </a:lnTo>
                  <a:lnTo>
                    <a:pt x="4095" y="7361"/>
                  </a:lnTo>
                  <a:lnTo>
                    <a:pt x="4005" y="7316"/>
                  </a:lnTo>
                  <a:lnTo>
                    <a:pt x="3916" y="7270"/>
                  </a:lnTo>
                  <a:lnTo>
                    <a:pt x="3828" y="7224"/>
                  </a:lnTo>
                  <a:lnTo>
                    <a:pt x="3741" y="7176"/>
                  </a:lnTo>
                  <a:lnTo>
                    <a:pt x="3655" y="7127"/>
                  </a:lnTo>
                  <a:lnTo>
                    <a:pt x="3570" y="7077"/>
                  </a:lnTo>
                  <a:lnTo>
                    <a:pt x="3485" y="7027"/>
                  </a:lnTo>
                  <a:lnTo>
                    <a:pt x="3402" y="6975"/>
                  </a:lnTo>
                  <a:lnTo>
                    <a:pt x="3319" y="6922"/>
                  </a:lnTo>
                  <a:lnTo>
                    <a:pt x="3237" y="6868"/>
                  </a:lnTo>
                  <a:lnTo>
                    <a:pt x="3157" y="6812"/>
                  </a:lnTo>
                  <a:lnTo>
                    <a:pt x="3077" y="6756"/>
                  </a:lnTo>
                  <a:lnTo>
                    <a:pt x="2998" y="6699"/>
                  </a:lnTo>
                  <a:lnTo>
                    <a:pt x="2920" y="6640"/>
                  </a:lnTo>
                  <a:lnTo>
                    <a:pt x="2843" y="6580"/>
                  </a:lnTo>
                  <a:lnTo>
                    <a:pt x="2766" y="6519"/>
                  </a:lnTo>
                  <a:lnTo>
                    <a:pt x="2692" y="6457"/>
                  </a:lnTo>
                  <a:lnTo>
                    <a:pt x="2617" y="6393"/>
                  </a:lnTo>
                  <a:lnTo>
                    <a:pt x="2544" y="6328"/>
                  </a:lnTo>
                  <a:lnTo>
                    <a:pt x="2471" y="6262"/>
                  </a:lnTo>
                  <a:lnTo>
                    <a:pt x="2400" y="6195"/>
                  </a:lnTo>
                  <a:lnTo>
                    <a:pt x="2330" y="6127"/>
                  </a:lnTo>
                  <a:lnTo>
                    <a:pt x="2261" y="6057"/>
                  </a:lnTo>
                  <a:lnTo>
                    <a:pt x="2192" y="5985"/>
                  </a:lnTo>
                  <a:lnTo>
                    <a:pt x="2124" y="5913"/>
                  </a:lnTo>
                  <a:lnTo>
                    <a:pt x="2058" y="5839"/>
                  </a:lnTo>
                  <a:lnTo>
                    <a:pt x="1993" y="5763"/>
                  </a:lnTo>
                  <a:lnTo>
                    <a:pt x="1928" y="5686"/>
                  </a:lnTo>
                  <a:lnTo>
                    <a:pt x="1865" y="5608"/>
                  </a:lnTo>
                  <a:lnTo>
                    <a:pt x="1802" y="5529"/>
                  </a:lnTo>
                  <a:lnTo>
                    <a:pt x="1741" y="5447"/>
                  </a:lnTo>
                  <a:lnTo>
                    <a:pt x="1680" y="5365"/>
                  </a:lnTo>
                  <a:lnTo>
                    <a:pt x="1621" y="5281"/>
                  </a:lnTo>
                  <a:lnTo>
                    <a:pt x="1562" y="5195"/>
                  </a:lnTo>
                  <a:lnTo>
                    <a:pt x="1505" y="5108"/>
                  </a:lnTo>
                  <a:lnTo>
                    <a:pt x="1448" y="5019"/>
                  </a:lnTo>
                  <a:lnTo>
                    <a:pt x="1394" y="4928"/>
                  </a:lnTo>
                  <a:lnTo>
                    <a:pt x="1339" y="4836"/>
                  </a:lnTo>
                  <a:lnTo>
                    <a:pt x="1286" y="4742"/>
                  </a:lnTo>
                  <a:lnTo>
                    <a:pt x="1234" y="4647"/>
                  </a:lnTo>
                  <a:lnTo>
                    <a:pt x="1182" y="4550"/>
                  </a:lnTo>
                  <a:lnTo>
                    <a:pt x="1132" y="4452"/>
                  </a:lnTo>
                  <a:lnTo>
                    <a:pt x="1083" y="4352"/>
                  </a:lnTo>
                  <a:lnTo>
                    <a:pt x="1035" y="4250"/>
                  </a:lnTo>
                  <a:lnTo>
                    <a:pt x="989" y="4147"/>
                  </a:lnTo>
                  <a:lnTo>
                    <a:pt x="943" y="4042"/>
                  </a:lnTo>
                  <a:lnTo>
                    <a:pt x="899" y="3935"/>
                  </a:lnTo>
                  <a:lnTo>
                    <a:pt x="854" y="3826"/>
                  </a:lnTo>
                  <a:lnTo>
                    <a:pt x="812" y="3715"/>
                  </a:lnTo>
                  <a:lnTo>
                    <a:pt x="771" y="3603"/>
                  </a:lnTo>
                  <a:lnTo>
                    <a:pt x="730" y="3489"/>
                  </a:lnTo>
                  <a:lnTo>
                    <a:pt x="690" y="3373"/>
                  </a:lnTo>
                  <a:lnTo>
                    <a:pt x="653" y="3256"/>
                  </a:lnTo>
                  <a:lnTo>
                    <a:pt x="616" y="3136"/>
                  </a:lnTo>
                  <a:lnTo>
                    <a:pt x="580" y="3014"/>
                  </a:lnTo>
                  <a:lnTo>
                    <a:pt x="546" y="2891"/>
                  </a:lnTo>
                  <a:lnTo>
                    <a:pt x="511" y="2766"/>
                  </a:lnTo>
                  <a:lnTo>
                    <a:pt x="479" y="2639"/>
                  </a:lnTo>
                  <a:lnTo>
                    <a:pt x="448" y="2509"/>
                  </a:lnTo>
                  <a:lnTo>
                    <a:pt x="418" y="2378"/>
                  </a:lnTo>
                  <a:lnTo>
                    <a:pt x="389" y="2245"/>
                  </a:lnTo>
                  <a:lnTo>
                    <a:pt x="361" y="2109"/>
                  </a:lnTo>
                  <a:lnTo>
                    <a:pt x="334" y="1972"/>
                  </a:lnTo>
                  <a:lnTo>
                    <a:pt x="309" y="1833"/>
                  </a:lnTo>
                  <a:lnTo>
                    <a:pt x="284" y="1692"/>
                  </a:lnTo>
                  <a:lnTo>
                    <a:pt x="262" y="1549"/>
                  </a:lnTo>
                  <a:lnTo>
                    <a:pt x="240" y="1403"/>
                  </a:lnTo>
                  <a:lnTo>
                    <a:pt x="218" y="1256"/>
                  </a:lnTo>
                  <a:lnTo>
                    <a:pt x="200" y="1107"/>
                  </a:lnTo>
                  <a:lnTo>
                    <a:pt x="181" y="955"/>
                  </a:lnTo>
                  <a:lnTo>
                    <a:pt x="164" y="801"/>
                  </a:lnTo>
                  <a:lnTo>
                    <a:pt x="148" y="645"/>
                  </a:lnTo>
                  <a:lnTo>
                    <a:pt x="133" y="487"/>
                  </a:lnTo>
                  <a:lnTo>
                    <a:pt x="119" y="327"/>
                  </a:lnTo>
                  <a:lnTo>
                    <a:pt x="107" y="164"/>
                  </a:lnTo>
                  <a:lnTo>
                    <a:pt x="96" y="0"/>
                  </a:lnTo>
                  <a:lnTo>
                    <a:pt x="0" y="4"/>
                  </a:lnTo>
                  <a:lnTo>
                    <a:pt x="11" y="170"/>
                  </a:lnTo>
                  <a:lnTo>
                    <a:pt x="24" y="333"/>
                  </a:lnTo>
                  <a:lnTo>
                    <a:pt x="37" y="494"/>
                  </a:lnTo>
                  <a:lnTo>
                    <a:pt x="52" y="653"/>
                  </a:lnTo>
                  <a:lnTo>
                    <a:pt x="68" y="809"/>
                  </a:lnTo>
                  <a:lnTo>
                    <a:pt x="85" y="964"/>
                  </a:lnTo>
                  <a:lnTo>
                    <a:pt x="104" y="1116"/>
                  </a:lnTo>
                  <a:lnTo>
                    <a:pt x="123" y="1266"/>
                  </a:lnTo>
                  <a:lnTo>
                    <a:pt x="144" y="1415"/>
                  </a:lnTo>
                  <a:lnTo>
                    <a:pt x="166" y="1561"/>
                  </a:lnTo>
                  <a:lnTo>
                    <a:pt x="190" y="1705"/>
                  </a:lnTo>
                  <a:lnTo>
                    <a:pt x="214" y="1847"/>
                  </a:lnTo>
                  <a:lnTo>
                    <a:pt x="240" y="1987"/>
                  </a:lnTo>
                  <a:lnTo>
                    <a:pt x="266" y="2125"/>
                  </a:lnTo>
                  <a:lnTo>
                    <a:pt x="294" y="2261"/>
                  </a:lnTo>
                  <a:lnTo>
                    <a:pt x="323" y="2395"/>
                  </a:lnTo>
                  <a:lnTo>
                    <a:pt x="353" y="2527"/>
                  </a:lnTo>
                  <a:lnTo>
                    <a:pt x="385" y="2657"/>
                  </a:lnTo>
                  <a:lnTo>
                    <a:pt x="418" y="2786"/>
                  </a:lnTo>
                  <a:lnTo>
                    <a:pt x="451" y="2912"/>
                  </a:lnTo>
                  <a:lnTo>
                    <a:pt x="487" y="3036"/>
                  </a:lnTo>
                  <a:lnTo>
                    <a:pt x="522" y="3159"/>
                  </a:lnTo>
                  <a:lnTo>
                    <a:pt x="560" y="3279"/>
                  </a:lnTo>
                  <a:lnTo>
                    <a:pt x="598" y="3398"/>
                  </a:lnTo>
                  <a:lnTo>
                    <a:pt x="638" y="3515"/>
                  </a:lnTo>
                  <a:lnTo>
                    <a:pt x="678" y="3630"/>
                  </a:lnTo>
                  <a:lnTo>
                    <a:pt x="720" y="3743"/>
                  </a:lnTo>
                  <a:lnTo>
                    <a:pt x="763" y="3855"/>
                  </a:lnTo>
                  <a:lnTo>
                    <a:pt x="807" y="3964"/>
                  </a:lnTo>
                  <a:lnTo>
                    <a:pt x="853" y="4072"/>
                  </a:lnTo>
                  <a:lnTo>
                    <a:pt x="899" y="4179"/>
                  </a:lnTo>
                  <a:lnTo>
                    <a:pt x="946" y="4283"/>
                  </a:lnTo>
                  <a:lnTo>
                    <a:pt x="994" y="4386"/>
                  </a:lnTo>
                  <a:lnTo>
                    <a:pt x="1044" y="4487"/>
                  </a:lnTo>
                  <a:lnTo>
                    <a:pt x="1094" y="4587"/>
                  </a:lnTo>
                  <a:lnTo>
                    <a:pt x="1147" y="4685"/>
                  </a:lnTo>
                  <a:lnTo>
                    <a:pt x="1199" y="4781"/>
                  </a:lnTo>
                  <a:lnTo>
                    <a:pt x="1254" y="4876"/>
                  </a:lnTo>
                  <a:lnTo>
                    <a:pt x="1308" y="4969"/>
                  </a:lnTo>
                  <a:lnTo>
                    <a:pt x="1365" y="5061"/>
                  </a:lnTo>
                  <a:lnTo>
                    <a:pt x="1422" y="5151"/>
                  </a:lnTo>
                  <a:lnTo>
                    <a:pt x="1479" y="5240"/>
                  </a:lnTo>
                  <a:lnTo>
                    <a:pt x="1538" y="5326"/>
                  </a:lnTo>
                  <a:lnTo>
                    <a:pt x="1599" y="5412"/>
                  </a:lnTo>
                  <a:lnTo>
                    <a:pt x="1661" y="5496"/>
                  </a:lnTo>
                  <a:lnTo>
                    <a:pt x="1723" y="5578"/>
                  </a:lnTo>
                  <a:lnTo>
                    <a:pt x="1786" y="5659"/>
                  </a:lnTo>
                  <a:lnTo>
                    <a:pt x="1850" y="5738"/>
                  </a:lnTo>
                  <a:lnTo>
                    <a:pt x="1916" y="5816"/>
                  </a:lnTo>
                  <a:lnTo>
                    <a:pt x="1983" y="5893"/>
                  </a:lnTo>
                  <a:lnTo>
                    <a:pt x="2050" y="5968"/>
                  </a:lnTo>
                  <a:lnTo>
                    <a:pt x="2118" y="6041"/>
                  </a:lnTo>
                  <a:lnTo>
                    <a:pt x="2187" y="6114"/>
                  </a:lnTo>
                  <a:lnTo>
                    <a:pt x="2259" y="6185"/>
                  </a:lnTo>
                  <a:lnTo>
                    <a:pt x="2330" y="6255"/>
                  </a:lnTo>
                  <a:lnTo>
                    <a:pt x="2402" y="6323"/>
                  </a:lnTo>
                  <a:lnTo>
                    <a:pt x="2476" y="6390"/>
                  </a:lnTo>
                  <a:lnTo>
                    <a:pt x="2550" y="6456"/>
                  </a:lnTo>
                  <a:lnTo>
                    <a:pt x="2625" y="6520"/>
                  </a:lnTo>
                  <a:lnTo>
                    <a:pt x="2702" y="6583"/>
                  </a:lnTo>
                  <a:lnTo>
                    <a:pt x="2779" y="6645"/>
                  </a:lnTo>
                  <a:lnTo>
                    <a:pt x="2857" y="6706"/>
                  </a:lnTo>
                  <a:lnTo>
                    <a:pt x="2936" y="6766"/>
                  </a:lnTo>
                  <a:lnTo>
                    <a:pt x="3017" y="6824"/>
                  </a:lnTo>
                  <a:lnTo>
                    <a:pt x="3098" y="6881"/>
                  </a:lnTo>
                  <a:lnTo>
                    <a:pt x="3179" y="6937"/>
                  </a:lnTo>
                  <a:lnTo>
                    <a:pt x="3263" y="6992"/>
                  </a:lnTo>
                  <a:lnTo>
                    <a:pt x="3346" y="7046"/>
                  </a:lnTo>
                  <a:lnTo>
                    <a:pt x="3431" y="7098"/>
                  </a:lnTo>
                  <a:lnTo>
                    <a:pt x="3516" y="7150"/>
                  </a:lnTo>
                  <a:lnTo>
                    <a:pt x="3603" y="7200"/>
                  </a:lnTo>
                  <a:lnTo>
                    <a:pt x="3691" y="7250"/>
                  </a:lnTo>
                  <a:lnTo>
                    <a:pt x="3779" y="7298"/>
                  </a:lnTo>
                  <a:lnTo>
                    <a:pt x="3868" y="7345"/>
                  </a:lnTo>
                  <a:lnTo>
                    <a:pt x="3958" y="7392"/>
                  </a:lnTo>
                  <a:lnTo>
                    <a:pt x="4049" y="7437"/>
                  </a:lnTo>
                  <a:lnTo>
                    <a:pt x="4141" y="7481"/>
                  </a:lnTo>
                  <a:lnTo>
                    <a:pt x="4234" y="7525"/>
                  </a:lnTo>
                  <a:lnTo>
                    <a:pt x="4328" y="7567"/>
                  </a:lnTo>
                  <a:lnTo>
                    <a:pt x="4421" y="7609"/>
                  </a:lnTo>
                  <a:lnTo>
                    <a:pt x="4517" y="7649"/>
                  </a:lnTo>
                  <a:lnTo>
                    <a:pt x="4613" y="7689"/>
                  </a:lnTo>
                  <a:lnTo>
                    <a:pt x="4709" y="7728"/>
                  </a:lnTo>
                  <a:lnTo>
                    <a:pt x="4807" y="7766"/>
                  </a:lnTo>
                  <a:lnTo>
                    <a:pt x="4906" y="7803"/>
                  </a:lnTo>
                  <a:lnTo>
                    <a:pt x="5005" y="7839"/>
                  </a:lnTo>
                  <a:lnTo>
                    <a:pt x="5106" y="7875"/>
                  </a:lnTo>
                  <a:lnTo>
                    <a:pt x="5207" y="7911"/>
                  </a:lnTo>
                  <a:lnTo>
                    <a:pt x="5308" y="7945"/>
                  </a:lnTo>
                  <a:lnTo>
                    <a:pt x="5412" y="7978"/>
                  </a:lnTo>
                  <a:lnTo>
                    <a:pt x="5515" y="8010"/>
                  </a:lnTo>
                  <a:lnTo>
                    <a:pt x="5619" y="8042"/>
                  </a:lnTo>
                  <a:lnTo>
                    <a:pt x="5723" y="8073"/>
                  </a:lnTo>
                  <a:lnTo>
                    <a:pt x="5830" y="8104"/>
                  </a:lnTo>
                  <a:lnTo>
                    <a:pt x="5936" y="8133"/>
                  </a:lnTo>
                  <a:lnTo>
                    <a:pt x="6044" y="8162"/>
                  </a:lnTo>
                  <a:lnTo>
                    <a:pt x="6152" y="8191"/>
                  </a:lnTo>
                  <a:lnTo>
                    <a:pt x="6261" y="8219"/>
                  </a:lnTo>
                  <a:lnTo>
                    <a:pt x="6370" y="8246"/>
                  </a:lnTo>
                  <a:lnTo>
                    <a:pt x="6481" y="8272"/>
                  </a:lnTo>
                  <a:lnTo>
                    <a:pt x="6592" y="8298"/>
                  </a:lnTo>
                  <a:lnTo>
                    <a:pt x="6704" y="8324"/>
                  </a:lnTo>
                  <a:lnTo>
                    <a:pt x="6816" y="8349"/>
                  </a:lnTo>
                  <a:lnTo>
                    <a:pt x="6930" y="8373"/>
                  </a:lnTo>
                  <a:lnTo>
                    <a:pt x="7043" y="8397"/>
                  </a:lnTo>
                  <a:lnTo>
                    <a:pt x="7159" y="8421"/>
                  </a:lnTo>
                  <a:lnTo>
                    <a:pt x="7274" y="8444"/>
                  </a:lnTo>
                  <a:lnTo>
                    <a:pt x="7391" y="8467"/>
                  </a:lnTo>
                  <a:lnTo>
                    <a:pt x="7508" y="8489"/>
                  </a:lnTo>
                  <a:lnTo>
                    <a:pt x="7625" y="8510"/>
                  </a:lnTo>
                  <a:lnTo>
                    <a:pt x="7743" y="8532"/>
                  </a:lnTo>
                  <a:lnTo>
                    <a:pt x="7863" y="8553"/>
                  </a:lnTo>
                  <a:lnTo>
                    <a:pt x="8103" y="8593"/>
                  </a:lnTo>
                  <a:lnTo>
                    <a:pt x="8346" y="8633"/>
                  </a:lnTo>
                  <a:lnTo>
                    <a:pt x="8592" y="8671"/>
                  </a:lnTo>
                  <a:lnTo>
                    <a:pt x="8840" y="8709"/>
                  </a:lnTo>
                  <a:lnTo>
                    <a:pt x="9090" y="8745"/>
                  </a:lnTo>
                  <a:lnTo>
                    <a:pt x="9344" y="8781"/>
                  </a:lnTo>
                  <a:lnTo>
                    <a:pt x="9600" y="8816"/>
                  </a:lnTo>
                  <a:lnTo>
                    <a:pt x="9858" y="8850"/>
                  </a:lnTo>
                  <a:lnTo>
                    <a:pt x="9873" y="876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3648" y="1824"/>
              <a:ext cx="538" cy="88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2016" y="672"/>
              <a:ext cx="940" cy="4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2009" y="1091"/>
              <a:ext cx="944" cy="7"/>
            </a:xfrm>
            <a:custGeom>
              <a:avLst/>
              <a:gdLst>
                <a:gd name="T0" fmla="*/ 5663 w 5663"/>
                <a:gd name="T1" fmla="*/ 21 h 43"/>
                <a:gd name="T2" fmla="*/ 5638 w 5663"/>
                <a:gd name="T3" fmla="*/ 0 h 43"/>
                <a:gd name="T4" fmla="*/ 0 w 5663"/>
                <a:gd name="T5" fmla="*/ 0 h 43"/>
                <a:gd name="T6" fmla="*/ 0 w 5663"/>
                <a:gd name="T7" fmla="*/ 43 h 43"/>
                <a:gd name="T8" fmla="*/ 5638 w 5663"/>
                <a:gd name="T9" fmla="*/ 43 h 43"/>
                <a:gd name="T10" fmla="*/ 5663 w 5663"/>
                <a:gd name="T11" fmla="*/ 21 h 43"/>
                <a:gd name="T12" fmla="*/ 5638 w 5663"/>
                <a:gd name="T13" fmla="*/ 43 h 43"/>
                <a:gd name="T14" fmla="*/ 5663 w 5663"/>
                <a:gd name="T15" fmla="*/ 43 h 43"/>
                <a:gd name="T16" fmla="*/ 5663 w 5663"/>
                <a:gd name="T17" fmla="*/ 21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63"/>
                <a:gd name="T28" fmla="*/ 0 h 43"/>
                <a:gd name="T29" fmla="*/ 5663 w 5663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63" h="43">
                  <a:moveTo>
                    <a:pt x="5663" y="21"/>
                  </a:moveTo>
                  <a:lnTo>
                    <a:pt x="5638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5638" y="43"/>
                  </a:lnTo>
                  <a:lnTo>
                    <a:pt x="5663" y="21"/>
                  </a:lnTo>
                  <a:lnTo>
                    <a:pt x="5638" y="43"/>
                  </a:lnTo>
                  <a:lnTo>
                    <a:pt x="5663" y="43"/>
                  </a:lnTo>
                  <a:lnTo>
                    <a:pt x="5663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Text Box 45"/>
            <p:cNvSpPr txBox="1">
              <a:spLocks noChangeArrowheads="1"/>
            </p:cNvSpPr>
            <p:nvPr/>
          </p:nvSpPr>
          <p:spPr bwMode="auto">
            <a:xfrm>
              <a:off x="1200" y="960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i="0">
                  <a:latin typeface="Arial" charset="0"/>
                </a:rPr>
                <a:t>Faktor B</a:t>
              </a:r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3696" y="2784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i="0">
                  <a:latin typeface="Arial" charset="0"/>
                </a:rPr>
                <a:t>Faktor A</a:t>
              </a:r>
            </a:p>
          </p:txBody>
        </p:sp>
        <p:sp>
          <p:nvSpPr>
            <p:cNvPr id="47" name="Text Box 47"/>
            <p:cNvSpPr txBox="1">
              <a:spLocks noChangeArrowheads="1"/>
            </p:cNvSpPr>
            <p:nvPr/>
          </p:nvSpPr>
          <p:spPr bwMode="auto">
            <a:xfrm>
              <a:off x="3648" y="1776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i="0">
                  <a:latin typeface="Arial" charset="0"/>
                </a:rPr>
                <a:t>X = 6</a:t>
              </a:r>
            </a:p>
          </p:txBody>
        </p:sp>
        <p:sp>
          <p:nvSpPr>
            <p:cNvPr id="48" name="Text Box 48"/>
            <p:cNvSpPr txBox="1">
              <a:spLocks noChangeArrowheads="1"/>
            </p:cNvSpPr>
            <p:nvPr/>
          </p:nvSpPr>
          <p:spPr bwMode="auto">
            <a:xfrm>
              <a:off x="3648" y="1920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i="0">
                  <a:latin typeface="Arial" charset="0"/>
                </a:rPr>
                <a:t>X = 5</a:t>
              </a:r>
            </a:p>
          </p:txBody>
        </p:sp>
        <p:sp>
          <p:nvSpPr>
            <p:cNvPr id="49" name="Text Box 49"/>
            <p:cNvSpPr txBox="1">
              <a:spLocks noChangeArrowheads="1"/>
            </p:cNvSpPr>
            <p:nvPr/>
          </p:nvSpPr>
          <p:spPr bwMode="auto">
            <a:xfrm>
              <a:off x="3648" y="2064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i="0">
                  <a:latin typeface="Arial" charset="0"/>
                </a:rPr>
                <a:t>X = 4</a:t>
              </a:r>
            </a:p>
          </p:txBody>
        </p:sp>
        <p:sp>
          <p:nvSpPr>
            <p:cNvPr id="50" name="Text Box 50"/>
            <p:cNvSpPr txBox="1">
              <a:spLocks noChangeArrowheads="1"/>
            </p:cNvSpPr>
            <p:nvPr/>
          </p:nvSpPr>
          <p:spPr bwMode="auto">
            <a:xfrm>
              <a:off x="3648" y="2592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i="0">
                  <a:latin typeface="Arial" charset="0"/>
                </a:rPr>
                <a:t>X = 2</a:t>
              </a:r>
            </a:p>
          </p:txBody>
        </p:sp>
        <p:sp>
          <p:nvSpPr>
            <p:cNvPr id="51" name="Text Box 51"/>
            <p:cNvSpPr txBox="1">
              <a:spLocks noChangeArrowheads="1"/>
            </p:cNvSpPr>
            <p:nvPr/>
          </p:nvSpPr>
          <p:spPr bwMode="auto">
            <a:xfrm>
              <a:off x="3648" y="2304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i="0">
                  <a:latin typeface="Arial" charset="0"/>
                </a:rPr>
                <a:t>X =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9552" y="489643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7.4:  Output, Faktoreinsatzniveau und Skalenerträge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332066" y="1484784"/>
            <a:ext cx="6696318" cy="4852867"/>
            <a:chOff x="1083" y="1200"/>
            <a:chExt cx="3477" cy="2475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440" y="1208"/>
              <a:ext cx="50" cy="49"/>
            </a:xfrm>
            <a:custGeom>
              <a:avLst/>
              <a:gdLst>
                <a:gd name="T0" fmla="*/ 125 w 248"/>
                <a:gd name="T1" fmla="*/ 0 h 247"/>
                <a:gd name="T2" fmla="*/ 248 w 248"/>
                <a:gd name="T3" fmla="*/ 247 h 247"/>
                <a:gd name="T4" fmla="*/ 0 w 248"/>
                <a:gd name="T5" fmla="*/ 247 h 247"/>
                <a:gd name="T6" fmla="*/ 125 w 248"/>
                <a:gd name="T7" fmla="*/ 0 h 247"/>
                <a:gd name="T8" fmla="*/ 125 w 248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47"/>
                <a:gd name="T17" fmla="*/ 248 w 248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47">
                  <a:moveTo>
                    <a:pt x="125" y="0"/>
                  </a:moveTo>
                  <a:lnTo>
                    <a:pt x="248" y="247"/>
                  </a:lnTo>
                  <a:lnTo>
                    <a:pt x="0" y="247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461" y="1255"/>
              <a:ext cx="8" cy="2161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412" y="3390"/>
              <a:ext cx="49" cy="49"/>
            </a:xfrm>
            <a:custGeom>
              <a:avLst/>
              <a:gdLst>
                <a:gd name="T0" fmla="*/ 247 w 247"/>
                <a:gd name="T1" fmla="*/ 123 h 247"/>
                <a:gd name="T2" fmla="*/ 0 w 247"/>
                <a:gd name="T3" fmla="*/ 247 h 247"/>
                <a:gd name="T4" fmla="*/ 0 w 247"/>
                <a:gd name="T5" fmla="*/ 0 h 247"/>
                <a:gd name="T6" fmla="*/ 247 w 247"/>
                <a:gd name="T7" fmla="*/ 123 h 247"/>
                <a:gd name="T8" fmla="*/ 247 w 247"/>
                <a:gd name="T9" fmla="*/ 123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"/>
                <a:gd name="T16" fmla="*/ 0 h 247"/>
                <a:gd name="T17" fmla="*/ 247 w 247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" h="247">
                  <a:moveTo>
                    <a:pt x="247" y="123"/>
                  </a:moveTo>
                  <a:lnTo>
                    <a:pt x="0" y="247"/>
                  </a:lnTo>
                  <a:lnTo>
                    <a:pt x="0" y="0"/>
                  </a:lnTo>
                  <a:lnTo>
                    <a:pt x="247" y="1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463" y="3410"/>
              <a:ext cx="2951" cy="9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469" y="2583"/>
              <a:ext cx="2298" cy="835"/>
            </a:xfrm>
            <a:custGeom>
              <a:avLst/>
              <a:gdLst>
                <a:gd name="T0" fmla="*/ 11455 w 11490"/>
                <a:gd name="T1" fmla="*/ 0 h 4175"/>
                <a:gd name="T2" fmla="*/ 0 w 11490"/>
                <a:gd name="T3" fmla="*/ 4077 h 4175"/>
                <a:gd name="T4" fmla="*/ 34 w 11490"/>
                <a:gd name="T5" fmla="*/ 4175 h 4175"/>
                <a:gd name="T6" fmla="*/ 11490 w 11490"/>
                <a:gd name="T7" fmla="*/ 98 h 4175"/>
                <a:gd name="T8" fmla="*/ 11455 w 11490"/>
                <a:gd name="T9" fmla="*/ 0 h 4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90"/>
                <a:gd name="T16" fmla="*/ 0 h 4175"/>
                <a:gd name="T17" fmla="*/ 11490 w 11490"/>
                <a:gd name="T18" fmla="*/ 4175 h 4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90" h="4175">
                  <a:moveTo>
                    <a:pt x="11455" y="0"/>
                  </a:moveTo>
                  <a:lnTo>
                    <a:pt x="0" y="4077"/>
                  </a:lnTo>
                  <a:lnTo>
                    <a:pt x="34" y="4175"/>
                  </a:lnTo>
                  <a:lnTo>
                    <a:pt x="11490" y="98"/>
                  </a:lnTo>
                  <a:lnTo>
                    <a:pt x="1145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466" y="2116"/>
              <a:ext cx="1338" cy="1303"/>
            </a:xfrm>
            <a:custGeom>
              <a:avLst/>
              <a:gdLst>
                <a:gd name="T0" fmla="*/ 396 w 6688"/>
                <a:gd name="T1" fmla="*/ 6367 h 6513"/>
                <a:gd name="T2" fmla="*/ 855 w 6688"/>
                <a:gd name="T3" fmla="*/ 6162 h 6513"/>
                <a:gd name="T4" fmla="*/ 1294 w 6688"/>
                <a:gd name="T5" fmla="*/ 5946 h 6513"/>
                <a:gd name="T6" fmla="*/ 1712 w 6688"/>
                <a:gd name="T7" fmla="*/ 5721 h 6513"/>
                <a:gd name="T8" fmla="*/ 2111 w 6688"/>
                <a:gd name="T9" fmla="*/ 5486 h 6513"/>
                <a:gd name="T10" fmla="*/ 2490 w 6688"/>
                <a:gd name="T11" fmla="*/ 5244 h 6513"/>
                <a:gd name="T12" fmla="*/ 2850 w 6688"/>
                <a:gd name="T13" fmla="*/ 4995 h 6513"/>
                <a:gd name="T14" fmla="*/ 3190 w 6688"/>
                <a:gd name="T15" fmla="*/ 4742 h 6513"/>
                <a:gd name="T16" fmla="*/ 3511 w 6688"/>
                <a:gd name="T17" fmla="*/ 4483 h 6513"/>
                <a:gd name="T18" fmla="*/ 3815 w 6688"/>
                <a:gd name="T19" fmla="*/ 4223 h 6513"/>
                <a:gd name="T20" fmla="*/ 4102 w 6688"/>
                <a:gd name="T21" fmla="*/ 3959 h 6513"/>
                <a:gd name="T22" fmla="*/ 4370 w 6688"/>
                <a:gd name="T23" fmla="*/ 3696 h 6513"/>
                <a:gd name="T24" fmla="*/ 4622 w 6688"/>
                <a:gd name="T25" fmla="*/ 3433 h 6513"/>
                <a:gd name="T26" fmla="*/ 4857 w 6688"/>
                <a:gd name="T27" fmla="*/ 3172 h 6513"/>
                <a:gd name="T28" fmla="*/ 5076 w 6688"/>
                <a:gd name="T29" fmla="*/ 2912 h 6513"/>
                <a:gd name="T30" fmla="*/ 5279 w 6688"/>
                <a:gd name="T31" fmla="*/ 2658 h 6513"/>
                <a:gd name="T32" fmla="*/ 5466 w 6688"/>
                <a:gd name="T33" fmla="*/ 2408 h 6513"/>
                <a:gd name="T34" fmla="*/ 5758 w 6688"/>
                <a:gd name="T35" fmla="*/ 1986 h 6513"/>
                <a:gd name="T36" fmla="*/ 6038 w 6688"/>
                <a:gd name="T37" fmla="*/ 1534 h 6513"/>
                <a:gd name="T38" fmla="*/ 6263 w 6688"/>
                <a:gd name="T39" fmla="*/ 1124 h 6513"/>
                <a:gd name="T40" fmla="*/ 6438 w 6688"/>
                <a:gd name="T41" fmla="*/ 765 h 6513"/>
                <a:gd name="T42" fmla="*/ 6563 w 6688"/>
                <a:gd name="T43" fmla="*/ 465 h 6513"/>
                <a:gd name="T44" fmla="*/ 6644 w 6688"/>
                <a:gd name="T45" fmla="*/ 234 h 6513"/>
                <a:gd name="T46" fmla="*/ 6683 w 6688"/>
                <a:gd name="T47" fmla="*/ 78 h 6513"/>
                <a:gd name="T48" fmla="*/ 6687 w 6688"/>
                <a:gd name="T49" fmla="*/ 13 h 6513"/>
                <a:gd name="T50" fmla="*/ 6584 w 6688"/>
                <a:gd name="T51" fmla="*/ 27 h 6513"/>
                <a:gd name="T52" fmla="*/ 6575 w 6688"/>
                <a:gd name="T53" fmla="*/ 88 h 6513"/>
                <a:gd name="T54" fmla="*/ 6530 w 6688"/>
                <a:gd name="T55" fmla="*/ 253 h 6513"/>
                <a:gd name="T56" fmla="*/ 6440 w 6688"/>
                <a:gd name="T57" fmla="*/ 495 h 6513"/>
                <a:gd name="T58" fmla="*/ 6305 w 6688"/>
                <a:gd name="T59" fmla="*/ 805 h 6513"/>
                <a:gd name="T60" fmla="*/ 6120 w 6688"/>
                <a:gd name="T61" fmla="*/ 1173 h 6513"/>
                <a:gd name="T62" fmla="*/ 5885 w 6688"/>
                <a:gd name="T63" fmla="*/ 1590 h 6513"/>
                <a:gd name="T64" fmla="*/ 5593 w 6688"/>
                <a:gd name="T65" fmla="*/ 2046 h 6513"/>
                <a:gd name="T66" fmla="*/ 5338 w 6688"/>
                <a:gd name="T67" fmla="*/ 2408 h 6513"/>
                <a:gd name="T68" fmla="*/ 5148 w 6688"/>
                <a:gd name="T69" fmla="*/ 2657 h 6513"/>
                <a:gd name="T70" fmla="*/ 4943 w 6688"/>
                <a:gd name="T71" fmla="*/ 2911 h 6513"/>
                <a:gd name="T72" fmla="*/ 4722 w 6688"/>
                <a:gd name="T73" fmla="*/ 3168 h 6513"/>
                <a:gd name="T74" fmla="*/ 4485 w 6688"/>
                <a:gd name="T75" fmla="*/ 3428 h 6513"/>
                <a:gd name="T76" fmla="*/ 4231 w 6688"/>
                <a:gd name="T77" fmla="*/ 3688 h 6513"/>
                <a:gd name="T78" fmla="*/ 3961 w 6688"/>
                <a:gd name="T79" fmla="*/ 3950 h 6513"/>
                <a:gd name="T80" fmla="*/ 3673 w 6688"/>
                <a:gd name="T81" fmla="*/ 4210 h 6513"/>
                <a:gd name="T82" fmla="*/ 3368 w 6688"/>
                <a:gd name="T83" fmla="*/ 4468 h 6513"/>
                <a:gd name="T84" fmla="*/ 3044 w 6688"/>
                <a:gd name="T85" fmla="*/ 4723 h 6513"/>
                <a:gd name="T86" fmla="*/ 2702 w 6688"/>
                <a:gd name="T87" fmla="*/ 4973 h 6513"/>
                <a:gd name="T88" fmla="*/ 2341 w 6688"/>
                <a:gd name="T89" fmla="*/ 5218 h 6513"/>
                <a:gd name="T90" fmla="*/ 1960 w 6688"/>
                <a:gd name="T91" fmla="*/ 5457 h 6513"/>
                <a:gd name="T92" fmla="*/ 1560 w 6688"/>
                <a:gd name="T93" fmla="*/ 5687 h 6513"/>
                <a:gd name="T94" fmla="*/ 1140 w 6688"/>
                <a:gd name="T95" fmla="*/ 5909 h 6513"/>
                <a:gd name="T96" fmla="*/ 700 w 6688"/>
                <a:gd name="T97" fmla="*/ 6121 h 6513"/>
                <a:gd name="T98" fmla="*/ 239 w 6688"/>
                <a:gd name="T99" fmla="*/ 6321 h 6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88"/>
                <a:gd name="T151" fmla="*/ 0 h 6513"/>
                <a:gd name="T152" fmla="*/ 6688 w 6688"/>
                <a:gd name="T153" fmla="*/ 6513 h 6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88" h="6513">
                  <a:moveTo>
                    <a:pt x="37" y="6513"/>
                  </a:moveTo>
                  <a:lnTo>
                    <a:pt x="158" y="6465"/>
                  </a:lnTo>
                  <a:lnTo>
                    <a:pt x="278" y="6416"/>
                  </a:lnTo>
                  <a:lnTo>
                    <a:pt x="396" y="6367"/>
                  </a:lnTo>
                  <a:lnTo>
                    <a:pt x="513" y="6317"/>
                  </a:lnTo>
                  <a:lnTo>
                    <a:pt x="628" y="6267"/>
                  </a:lnTo>
                  <a:lnTo>
                    <a:pt x="742" y="6215"/>
                  </a:lnTo>
                  <a:lnTo>
                    <a:pt x="855" y="6162"/>
                  </a:lnTo>
                  <a:lnTo>
                    <a:pt x="967" y="6109"/>
                  </a:lnTo>
                  <a:lnTo>
                    <a:pt x="1077" y="6056"/>
                  </a:lnTo>
                  <a:lnTo>
                    <a:pt x="1187" y="6001"/>
                  </a:lnTo>
                  <a:lnTo>
                    <a:pt x="1294" y="5946"/>
                  </a:lnTo>
                  <a:lnTo>
                    <a:pt x="1401" y="5890"/>
                  </a:lnTo>
                  <a:lnTo>
                    <a:pt x="1506" y="5834"/>
                  </a:lnTo>
                  <a:lnTo>
                    <a:pt x="1610" y="5778"/>
                  </a:lnTo>
                  <a:lnTo>
                    <a:pt x="1712" y="5721"/>
                  </a:lnTo>
                  <a:lnTo>
                    <a:pt x="1814" y="5663"/>
                  </a:lnTo>
                  <a:lnTo>
                    <a:pt x="1914" y="5604"/>
                  </a:lnTo>
                  <a:lnTo>
                    <a:pt x="2013" y="5545"/>
                  </a:lnTo>
                  <a:lnTo>
                    <a:pt x="2111" y="5486"/>
                  </a:lnTo>
                  <a:lnTo>
                    <a:pt x="2207" y="5426"/>
                  </a:lnTo>
                  <a:lnTo>
                    <a:pt x="2303" y="5366"/>
                  </a:lnTo>
                  <a:lnTo>
                    <a:pt x="2397" y="5305"/>
                  </a:lnTo>
                  <a:lnTo>
                    <a:pt x="2490" y="5244"/>
                  </a:lnTo>
                  <a:lnTo>
                    <a:pt x="2582" y="5182"/>
                  </a:lnTo>
                  <a:lnTo>
                    <a:pt x="2672" y="5120"/>
                  </a:lnTo>
                  <a:lnTo>
                    <a:pt x="2761" y="5058"/>
                  </a:lnTo>
                  <a:lnTo>
                    <a:pt x="2850" y="4995"/>
                  </a:lnTo>
                  <a:lnTo>
                    <a:pt x="2936" y="4932"/>
                  </a:lnTo>
                  <a:lnTo>
                    <a:pt x="3022" y="4869"/>
                  </a:lnTo>
                  <a:lnTo>
                    <a:pt x="3106" y="4805"/>
                  </a:lnTo>
                  <a:lnTo>
                    <a:pt x="3190" y="4742"/>
                  </a:lnTo>
                  <a:lnTo>
                    <a:pt x="3271" y="4678"/>
                  </a:lnTo>
                  <a:lnTo>
                    <a:pt x="3353" y="4613"/>
                  </a:lnTo>
                  <a:lnTo>
                    <a:pt x="3433" y="4548"/>
                  </a:lnTo>
                  <a:lnTo>
                    <a:pt x="3511" y="4483"/>
                  </a:lnTo>
                  <a:lnTo>
                    <a:pt x="3589" y="4418"/>
                  </a:lnTo>
                  <a:lnTo>
                    <a:pt x="3665" y="4353"/>
                  </a:lnTo>
                  <a:lnTo>
                    <a:pt x="3741" y="4288"/>
                  </a:lnTo>
                  <a:lnTo>
                    <a:pt x="3815" y="4223"/>
                  </a:lnTo>
                  <a:lnTo>
                    <a:pt x="3889" y="4157"/>
                  </a:lnTo>
                  <a:lnTo>
                    <a:pt x="3960" y="4092"/>
                  </a:lnTo>
                  <a:lnTo>
                    <a:pt x="4032" y="4025"/>
                  </a:lnTo>
                  <a:lnTo>
                    <a:pt x="4102" y="3959"/>
                  </a:lnTo>
                  <a:lnTo>
                    <a:pt x="4170" y="3894"/>
                  </a:lnTo>
                  <a:lnTo>
                    <a:pt x="4238" y="3828"/>
                  </a:lnTo>
                  <a:lnTo>
                    <a:pt x="4305" y="3762"/>
                  </a:lnTo>
                  <a:lnTo>
                    <a:pt x="4370" y="3696"/>
                  </a:lnTo>
                  <a:lnTo>
                    <a:pt x="4435" y="3631"/>
                  </a:lnTo>
                  <a:lnTo>
                    <a:pt x="4498" y="3564"/>
                  </a:lnTo>
                  <a:lnTo>
                    <a:pt x="4560" y="3498"/>
                  </a:lnTo>
                  <a:lnTo>
                    <a:pt x="4622" y="3433"/>
                  </a:lnTo>
                  <a:lnTo>
                    <a:pt x="4682" y="3367"/>
                  </a:lnTo>
                  <a:lnTo>
                    <a:pt x="4741" y="3302"/>
                  </a:lnTo>
                  <a:lnTo>
                    <a:pt x="4800" y="3237"/>
                  </a:lnTo>
                  <a:lnTo>
                    <a:pt x="4857" y="3172"/>
                  </a:lnTo>
                  <a:lnTo>
                    <a:pt x="4913" y="3106"/>
                  </a:lnTo>
                  <a:lnTo>
                    <a:pt x="4968" y="3041"/>
                  </a:lnTo>
                  <a:lnTo>
                    <a:pt x="5022" y="2977"/>
                  </a:lnTo>
                  <a:lnTo>
                    <a:pt x="5076" y="2912"/>
                  </a:lnTo>
                  <a:lnTo>
                    <a:pt x="5128" y="2848"/>
                  </a:lnTo>
                  <a:lnTo>
                    <a:pt x="5179" y="2784"/>
                  </a:lnTo>
                  <a:lnTo>
                    <a:pt x="5229" y="2721"/>
                  </a:lnTo>
                  <a:lnTo>
                    <a:pt x="5279" y="2658"/>
                  </a:lnTo>
                  <a:lnTo>
                    <a:pt x="5327" y="2595"/>
                  </a:lnTo>
                  <a:lnTo>
                    <a:pt x="5374" y="2532"/>
                  </a:lnTo>
                  <a:lnTo>
                    <a:pt x="5420" y="2470"/>
                  </a:lnTo>
                  <a:lnTo>
                    <a:pt x="5466" y="2408"/>
                  </a:lnTo>
                  <a:lnTo>
                    <a:pt x="5510" y="2346"/>
                  </a:lnTo>
                  <a:lnTo>
                    <a:pt x="5597" y="2224"/>
                  </a:lnTo>
                  <a:lnTo>
                    <a:pt x="5679" y="2104"/>
                  </a:lnTo>
                  <a:lnTo>
                    <a:pt x="5758" y="1986"/>
                  </a:lnTo>
                  <a:lnTo>
                    <a:pt x="5833" y="1869"/>
                  </a:lnTo>
                  <a:lnTo>
                    <a:pt x="5905" y="1755"/>
                  </a:lnTo>
                  <a:lnTo>
                    <a:pt x="5973" y="1644"/>
                  </a:lnTo>
                  <a:lnTo>
                    <a:pt x="6038" y="1534"/>
                  </a:lnTo>
                  <a:lnTo>
                    <a:pt x="6100" y="1428"/>
                  </a:lnTo>
                  <a:lnTo>
                    <a:pt x="6158" y="1323"/>
                  </a:lnTo>
                  <a:lnTo>
                    <a:pt x="6212" y="1222"/>
                  </a:lnTo>
                  <a:lnTo>
                    <a:pt x="6263" y="1124"/>
                  </a:lnTo>
                  <a:lnTo>
                    <a:pt x="6312" y="1030"/>
                  </a:lnTo>
                  <a:lnTo>
                    <a:pt x="6357" y="938"/>
                  </a:lnTo>
                  <a:lnTo>
                    <a:pt x="6398" y="850"/>
                  </a:lnTo>
                  <a:lnTo>
                    <a:pt x="6438" y="765"/>
                  </a:lnTo>
                  <a:lnTo>
                    <a:pt x="6473" y="684"/>
                  </a:lnTo>
                  <a:lnTo>
                    <a:pt x="6506" y="607"/>
                  </a:lnTo>
                  <a:lnTo>
                    <a:pt x="6536" y="535"/>
                  </a:lnTo>
                  <a:lnTo>
                    <a:pt x="6563" y="465"/>
                  </a:lnTo>
                  <a:lnTo>
                    <a:pt x="6588" y="401"/>
                  </a:lnTo>
                  <a:lnTo>
                    <a:pt x="6609" y="340"/>
                  </a:lnTo>
                  <a:lnTo>
                    <a:pt x="6628" y="285"/>
                  </a:lnTo>
                  <a:lnTo>
                    <a:pt x="6644" y="234"/>
                  </a:lnTo>
                  <a:lnTo>
                    <a:pt x="6658" y="187"/>
                  </a:lnTo>
                  <a:lnTo>
                    <a:pt x="6668" y="146"/>
                  </a:lnTo>
                  <a:lnTo>
                    <a:pt x="6677" y="110"/>
                  </a:lnTo>
                  <a:lnTo>
                    <a:pt x="6683" y="78"/>
                  </a:lnTo>
                  <a:lnTo>
                    <a:pt x="6687" y="51"/>
                  </a:lnTo>
                  <a:lnTo>
                    <a:pt x="6687" y="37"/>
                  </a:lnTo>
                  <a:lnTo>
                    <a:pt x="6688" y="25"/>
                  </a:lnTo>
                  <a:lnTo>
                    <a:pt x="6687" y="13"/>
                  </a:lnTo>
                  <a:lnTo>
                    <a:pt x="6684" y="0"/>
                  </a:lnTo>
                  <a:lnTo>
                    <a:pt x="6585" y="27"/>
                  </a:lnTo>
                  <a:lnTo>
                    <a:pt x="6584" y="25"/>
                  </a:lnTo>
                  <a:lnTo>
                    <a:pt x="6584" y="27"/>
                  </a:lnTo>
                  <a:lnTo>
                    <a:pt x="6585" y="33"/>
                  </a:lnTo>
                  <a:lnTo>
                    <a:pt x="6584" y="39"/>
                  </a:lnTo>
                  <a:lnTo>
                    <a:pt x="6580" y="61"/>
                  </a:lnTo>
                  <a:lnTo>
                    <a:pt x="6575" y="88"/>
                  </a:lnTo>
                  <a:lnTo>
                    <a:pt x="6568" y="121"/>
                  </a:lnTo>
                  <a:lnTo>
                    <a:pt x="6558" y="160"/>
                  </a:lnTo>
                  <a:lnTo>
                    <a:pt x="6545" y="204"/>
                  </a:lnTo>
                  <a:lnTo>
                    <a:pt x="6530" y="253"/>
                  </a:lnTo>
                  <a:lnTo>
                    <a:pt x="6511" y="307"/>
                  </a:lnTo>
                  <a:lnTo>
                    <a:pt x="6491" y="365"/>
                  </a:lnTo>
                  <a:lnTo>
                    <a:pt x="6467" y="428"/>
                  </a:lnTo>
                  <a:lnTo>
                    <a:pt x="6440" y="495"/>
                  </a:lnTo>
                  <a:lnTo>
                    <a:pt x="6411" y="568"/>
                  </a:lnTo>
                  <a:lnTo>
                    <a:pt x="6379" y="643"/>
                  </a:lnTo>
                  <a:lnTo>
                    <a:pt x="6344" y="723"/>
                  </a:lnTo>
                  <a:lnTo>
                    <a:pt x="6305" y="805"/>
                  </a:lnTo>
                  <a:lnTo>
                    <a:pt x="6264" y="893"/>
                  </a:lnTo>
                  <a:lnTo>
                    <a:pt x="6220" y="983"/>
                  </a:lnTo>
                  <a:lnTo>
                    <a:pt x="6171" y="1077"/>
                  </a:lnTo>
                  <a:lnTo>
                    <a:pt x="6120" y="1173"/>
                  </a:lnTo>
                  <a:lnTo>
                    <a:pt x="6067" y="1274"/>
                  </a:lnTo>
                  <a:lnTo>
                    <a:pt x="6010" y="1376"/>
                  </a:lnTo>
                  <a:lnTo>
                    <a:pt x="5949" y="1481"/>
                  </a:lnTo>
                  <a:lnTo>
                    <a:pt x="5885" y="1590"/>
                  </a:lnTo>
                  <a:lnTo>
                    <a:pt x="5817" y="1701"/>
                  </a:lnTo>
                  <a:lnTo>
                    <a:pt x="5746" y="1813"/>
                  </a:lnTo>
                  <a:lnTo>
                    <a:pt x="5672" y="1929"/>
                  </a:lnTo>
                  <a:lnTo>
                    <a:pt x="5593" y="2046"/>
                  </a:lnTo>
                  <a:lnTo>
                    <a:pt x="5511" y="2165"/>
                  </a:lnTo>
                  <a:lnTo>
                    <a:pt x="5426" y="2286"/>
                  </a:lnTo>
                  <a:lnTo>
                    <a:pt x="5382" y="2347"/>
                  </a:lnTo>
                  <a:lnTo>
                    <a:pt x="5338" y="2408"/>
                  </a:lnTo>
                  <a:lnTo>
                    <a:pt x="5291" y="2470"/>
                  </a:lnTo>
                  <a:lnTo>
                    <a:pt x="5244" y="2532"/>
                  </a:lnTo>
                  <a:lnTo>
                    <a:pt x="5197" y="2595"/>
                  </a:lnTo>
                  <a:lnTo>
                    <a:pt x="5148" y="2657"/>
                  </a:lnTo>
                  <a:lnTo>
                    <a:pt x="5098" y="2720"/>
                  </a:lnTo>
                  <a:lnTo>
                    <a:pt x="5047" y="2783"/>
                  </a:lnTo>
                  <a:lnTo>
                    <a:pt x="4995" y="2847"/>
                  </a:lnTo>
                  <a:lnTo>
                    <a:pt x="4943" y="2911"/>
                  </a:lnTo>
                  <a:lnTo>
                    <a:pt x="4889" y="2975"/>
                  </a:lnTo>
                  <a:lnTo>
                    <a:pt x="4834" y="3039"/>
                  </a:lnTo>
                  <a:lnTo>
                    <a:pt x="4779" y="3103"/>
                  </a:lnTo>
                  <a:lnTo>
                    <a:pt x="4722" y="3168"/>
                  </a:lnTo>
                  <a:lnTo>
                    <a:pt x="4664" y="3233"/>
                  </a:lnTo>
                  <a:lnTo>
                    <a:pt x="4605" y="3298"/>
                  </a:lnTo>
                  <a:lnTo>
                    <a:pt x="4545" y="3363"/>
                  </a:lnTo>
                  <a:lnTo>
                    <a:pt x="4485" y="3428"/>
                  </a:lnTo>
                  <a:lnTo>
                    <a:pt x="4423" y="3493"/>
                  </a:lnTo>
                  <a:lnTo>
                    <a:pt x="4360" y="3558"/>
                  </a:lnTo>
                  <a:lnTo>
                    <a:pt x="4296" y="3623"/>
                  </a:lnTo>
                  <a:lnTo>
                    <a:pt x="4231" y="3688"/>
                  </a:lnTo>
                  <a:lnTo>
                    <a:pt x="4165" y="3754"/>
                  </a:lnTo>
                  <a:lnTo>
                    <a:pt x="4099" y="3819"/>
                  </a:lnTo>
                  <a:lnTo>
                    <a:pt x="4030" y="3885"/>
                  </a:lnTo>
                  <a:lnTo>
                    <a:pt x="3961" y="3950"/>
                  </a:lnTo>
                  <a:lnTo>
                    <a:pt x="3891" y="4015"/>
                  </a:lnTo>
                  <a:lnTo>
                    <a:pt x="3820" y="4080"/>
                  </a:lnTo>
                  <a:lnTo>
                    <a:pt x="3746" y="4145"/>
                  </a:lnTo>
                  <a:lnTo>
                    <a:pt x="3673" y="4210"/>
                  </a:lnTo>
                  <a:lnTo>
                    <a:pt x="3598" y="4275"/>
                  </a:lnTo>
                  <a:lnTo>
                    <a:pt x="3523" y="4340"/>
                  </a:lnTo>
                  <a:lnTo>
                    <a:pt x="3445" y="4404"/>
                  </a:lnTo>
                  <a:lnTo>
                    <a:pt x="3368" y="4468"/>
                  </a:lnTo>
                  <a:lnTo>
                    <a:pt x="3288" y="4532"/>
                  </a:lnTo>
                  <a:lnTo>
                    <a:pt x="3207" y="4596"/>
                  </a:lnTo>
                  <a:lnTo>
                    <a:pt x="3127" y="4659"/>
                  </a:lnTo>
                  <a:lnTo>
                    <a:pt x="3044" y="4723"/>
                  </a:lnTo>
                  <a:lnTo>
                    <a:pt x="2960" y="4786"/>
                  </a:lnTo>
                  <a:lnTo>
                    <a:pt x="2874" y="4848"/>
                  </a:lnTo>
                  <a:lnTo>
                    <a:pt x="2789" y="4911"/>
                  </a:lnTo>
                  <a:lnTo>
                    <a:pt x="2702" y="4973"/>
                  </a:lnTo>
                  <a:lnTo>
                    <a:pt x="2613" y="5035"/>
                  </a:lnTo>
                  <a:lnTo>
                    <a:pt x="2524" y="5096"/>
                  </a:lnTo>
                  <a:lnTo>
                    <a:pt x="2433" y="5157"/>
                  </a:lnTo>
                  <a:lnTo>
                    <a:pt x="2341" y="5218"/>
                  </a:lnTo>
                  <a:lnTo>
                    <a:pt x="2247" y="5278"/>
                  </a:lnTo>
                  <a:lnTo>
                    <a:pt x="2153" y="5338"/>
                  </a:lnTo>
                  <a:lnTo>
                    <a:pt x="2057" y="5398"/>
                  </a:lnTo>
                  <a:lnTo>
                    <a:pt x="1960" y="5457"/>
                  </a:lnTo>
                  <a:lnTo>
                    <a:pt x="1862" y="5515"/>
                  </a:lnTo>
                  <a:lnTo>
                    <a:pt x="1763" y="5573"/>
                  </a:lnTo>
                  <a:lnTo>
                    <a:pt x="1661" y="5631"/>
                  </a:lnTo>
                  <a:lnTo>
                    <a:pt x="1560" y="5687"/>
                  </a:lnTo>
                  <a:lnTo>
                    <a:pt x="1457" y="5743"/>
                  </a:lnTo>
                  <a:lnTo>
                    <a:pt x="1352" y="5799"/>
                  </a:lnTo>
                  <a:lnTo>
                    <a:pt x="1247" y="5854"/>
                  </a:lnTo>
                  <a:lnTo>
                    <a:pt x="1140" y="5909"/>
                  </a:lnTo>
                  <a:lnTo>
                    <a:pt x="1032" y="5963"/>
                  </a:lnTo>
                  <a:lnTo>
                    <a:pt x="922" y="6016"/>
                  </a:lnTo>
                  <a:lnTo>
                    <a:pt x="811" y="6069"/>
                  </a:lnTo>
                  <a:lnTo>
                    <a:pt x="700" y="6121"/>
                  </a:lnTo>
                  <a:lnTo>
                    <a:pt x="586" y="6171"/>
                  </a:lnTo>
                  <a:lnTo>
                    <a:pt x="471" y="6222"/>
                  </a:lnTo>
                  <a:lnTo>
                    <a:pt x="355" y="6272"/>
                  </a:lnTo>
                  <a:lnTo>
                    <a:pt x="239" y="6321"/>
                  </a:lnTo>
                  <a:lnTo>
                    <a:pt x="120" y="6369"/>
                  </a:lnTo>
                  <a:lnTo>
                    <a:pt x="0" y="6416"/>
                  </a:lnTo>
                  <a:lnTo>
                    <a:pt x="37" y="65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462" y="2217"/>
              <a:ext cx="1863" cy="1194"/>
            </a:xfrm>
            <a:custGeom>
              <a:avLst/>
              <a:gdLst>
                <a:gd name="T0" fmla="*/ 9221 w 9314"/>
                <a:gd name="T1" fmla="*/ 4 h 5969"/>
                <a:gd name="T2" fmla="*/ 9103 w 9314"/>
                <a:gd name="T3" fmla="*/ 27 h 5969"/>
                <a:gd name="T4" fmla="*/ 8476 w 9314"/>
                <a:gd name="T5" fmla="*/ 117 h 5969"/>
                <a:gd name="T6" fmla="*/ 7791 w 9314"/>
                <a:gd name="T7" fmla="*/ 225 h 5969"/>
                <a:gd name="T8" fmla="*/ 6956 w 9314"/>
                <a:gd name="T9" fmla="*/ 385 h 5969"/>
                <a:gd name="T10" fmla="*/ 6306 w 9314"/>
                <a:gd name="T11" fmla="*/ 537 h 5969"/>
                <a:gd name="T12" fmla="*/ 5819 w 9314"/>
                <a:gd name="T13" fmla="*/ 669 h 5969"/>
                <a:gd name="T14" fmla="*/ 5318 w 9314"/>
                <a:gd name="T15" fmla="*/ 823 h 5969"/>
                <a:gd name="T16" fmla="*/ 4809 w 9314"/>
                <a:gd name="T17" fmla="*/ 1001 h 5969"/>
                <a:gd name="T18" fmla="*/ 4298 w 9314"/>
                <a:gd name="T19" fmla="*/ 1204 h 5969"/>
                <a:gd name="T20" fmla="*/ 3789 w 9314"/>
                <a:gd name="T21" fmla="*/ 1434 h 5969"/>
                <a:gd name="T22" fmla="*/ 3288 w 9314"/>
                <a:gd name="T23" fmla="*/ 1695 h 5969"/>
                <a:gd name="T24" fmla="*/ 2801 w 9314"/>
                <a:gd name="T25" fmla="*/ 1987 h 5969"/>
                <a:gd name="T26" fmla="*/ 2334 w 9314"/>
                <a:gd name="T27" fmla="*/ 2312 h 5969"/>
                <a:gd name="T28" fmla="*/ 1890 w 9314"/>
                <a:gd name="T29" fmla="*/ 2674 h 5969"/>
                <a:gd name="T30" fmla="*/ 1517 w 9314"/>
                <a:gd name="T31" fmla="*/ 3030 h 5969"/>
                <a:gd name="T32" fmla="*/ 1322 w 9314"/>
                <a:gd name="T33" fmla="*/ 3242 h 5969"/>
                <a:gd name="T34" fmla="*/ 1135 w 9314"/>
                <a:gd name="T35" fmla="*/ 3464 h 5969"/>
                <a:gd name="T36" fmla="*/ 960 w 9314"/>
                <a:gd name="T37" fmla="*/ 3696 h 5969"/>
                <a:gd name="T38" fmla="*/ 794 w 9314"/>
                <a:gd name="T39" fmla="*/ 3939 h 5969"/>
                <a:gd name="T40" fmla="*/ 641 w 9314"/>
                <a:gd name="T41" fmla="*/ 4192 h 5969"/>
                <a:gd name="T42" fmla="*/ 499 w 9314"/>
                <a:gd name="T43" fmla="*/ 4456 h 5969"/>
                <a:gd name="T44" fmla="*/ 371 w 9314"/>
                <a:gd name="T45" fmla="*/ 4732 h 5969"/>
                <a:gd name="T46" fmla="*/ 255 w 9314"/>
                <a:gd name="T47" fmla="*/ 5019 h 5969"/>
                <a:gd name="T48" fmla="*/ 155 w 9314"/>
                <a:gd name="T49" fmla="*/ 5318 h 5969"/>
                <a:gd name="T50" fmla="*/ 69 w 9314"/>
                <a:gd name="T51" fmla="*/ 5628 h 5969"/>
                <a:gd name="T52" fmla="*/ 0 w 9314"/>
                <a:gd name="T53" fmla="*/ 5951 h 5969"/>
                <a:gd name="T54" fmla="*/ 155 w 9314"/>
                <a:gd name="T55" fmla="*/ 5715 h 5969"/>
                <a:gd name="T56" fmla="*/ 236 w 9314"/>
                <a:gd name="T57" fmla="*/ 5408 h 5969"/>
                <a:gd name="T58" fmla="*/ 332 w 9314"/>
                <a:gd name="T59" fmla="*/ 5112 h 5969"/>
                <a:gd name="T60" fmla="*/ 443 w 9314"/>
                <a:gd name="T61" fmla="*/ 4828 h 5969"/>
                <a:gd name="T62" fmla="*/ 566 w 9314"/>
                <a:gd name="T63" fmla="*/ 4556 h 5969"/>
                <a:gd name="T64" fmla="*/ 702 w 9314"/>
                <a:gd name="T65" fmla="*/ 4295 h 5969"/>
                <a:gd name="T66" fmla="*/ 850 w 9314"/>
                <a:gd name="T67" fmla="*/ 4043 h 5969"/>
                <a:gd name="T68" fmla="*/ 1010 w 9314"/>
                <a:gd name="T69" fmla="*/ 3803 h 5969"/>
                <a:gd name="T70" fmla="*/ 1181 w 9314"/>
                <a:gd name="T71" fmla="*/ 3573 h 5969"/>
                <a:gd name="T72" fmla="*/ 1362 w 9314"/>
                <a:gd name="T73" fmla="*/ 3353 h 5969"/>
                <a:gd name="T74" fmla="*/ 1552 w 9314"/>
                <a:gd name="T75" fmla="*/ 3143 h 5969"/>
                <a:gd name="T76" fmla="*/ 1875 w 9314"/>
                <a:gd name="T77" fmla="*/ 2826 h 5969"/>
                <a:gd name="T78" fmla="*/ 2306 w 9314"/>
                <a:gd name="T79" fmla="*/ 2464 h 5969"/>
                <a:gd name="T80" fmla="*/ 2763 w 9314"/>
                <a:gd name="T81" fmla="*/ 2135 h 5969"/>
                <a:gd name="T82" fmla="*/ 3241 w 9314"/>
                <a:gd name="T83" fmla="*/ 1841 h 5969"/>
                <a:gd name="T84" fmla="*/ 3734 w 9314"/>
                <a:gd name="T85" fmla="*/ 1577 h 5969"/>
                <a:gd name="T86" fmla="*/ 4237 w 9314"/>
                <a:gd name="T87" fmla="*/ 1342 h 5969"/>
                <a:gd name="T88" fmla="*/ 4743 w 9314"/>
                <a:gd name="T89" fmla="*/ 1136 h 5969"/>
                <a:gd name="T90" fmla="*/ 5249 w 9314"/>
                <a:gd name="T91" fmla="*/ 955 h 5969"/>
                <a:gd name="T92" fmla="*/ 5748 w 9314"/>
                <a:gd name="T93" fmla="*/ 798 h 5969"/>
                <a:gd name="T94" fmla="*/ 6236 w 9314"/>
                <a:gd name="T95" fmla="*/ 662 h 5969"/>
                <a:gd name="T96" fmla="*/ 6798 w 9314"/>
                <a:gd name="T97" fmla="*/ 526 h 5969"/>
                <a:gd name="T98" fmla="*/ 7652 w 9314"/>
                <a:gd name="T99" fmla="*/ 354 h 5969"/>
                <a:gd name="T100" fmla="*/ 8369 w 9314"/>
                <a:gd name="T101" fmla="*/ 237 h 5969"/>
                <a:gd name="T102" fmla="*/ 9057 w 9314"/>
                <a:gd name="T103" fmla="*/ 140 h 5969"/>
                <a:gd name="T104" fmla="*/ 9235 w 9314"/>
                <a:gd name="T105" fmla="*/ 107 h 5969"/>
                <a:gd name="T106" fmla="*/ 9314 w 9314"/>
                <a:gd name="T107" fmla="*/ 52 h 59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14"/>
                <a:gd name="T163" fmla="*/ 0 h 5969"/>
                <a:gd name="T164" fmla="*/ 9314 w 9314"/>
                <a:gd name="T165" fmla="*/ 5969 h 59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14" h="5969">
                  <a:moveTo>
                    <a:pt x="9216" y="21"/>
                  </a:moveTo>
                  <a:lnTo>
                    <a:pt x="9227" y="3"/>
                  </a:lnTo>
                  <a:lnTo>
                    <a:pt x="9231" y="0"/>
                  </a:lnTo>
                  <a:lnTo>
                    <a:pt x="9228" y="1"/>
                  </a:lnTo>
                  <a:lnTo>
                    <a:pt x="9221" y="4"/>
                  </a:lnTo>
                  <a:lnTo>
                    <a:pt x="9208" y="7"/>
                  </a:lnTo>
                  <a:lnTo>
                    <a:pt x="9194" y="11"/>
                  </a:lnTo>
                  <a:lnTo>
                    <a:pt x="9175" y="15"/>
                  </a:lnTo>
                  <a:lnTo>
                    <a:pt x="9155" y="19"/>
                  </a:lnTo>
                  <a:lnTo>
                    <a:pt x="9103" y="27"/>
                  </a:lnTo>
                  <a:lnTo>
                    <a:pt x="9042" y="38"/>
                  </a:lnTo>
                  <a:lnTo>
                    <a:pt x="8971" y="48"/>
                  </a:lnTo>
                  <a:lnTo>
                    <a:pt x="8889" y="60"/>
                  </a:lnTo>
                  <a:lnTo>
                    <a:pt x="8700" y="86"/>
                  </a:lnTo>
                  <a:lnTo>
                    <a:pt x="8476" y="117"/>
                  </a:lnTo>
                  <a:lnTo>
                    <a:pt x="8353" y="135"/>
                  </a:lnTo>
                  <a:lnTo>
                    <a:pt x="8223" y="155"/>
                  </a:lnTo>
                  <a:lnTo>
                    <a:pt x="8085" y="176"/>
                  </a:lnTo>
                  <a:lnTo>
                    <a:pt x="7942" y="199"/>
                  </a:lnTo>
                  <a:lnTo>
                    <a:pt x="7791" y="225"/>
                  </a:lnTo>
                  <a:lnTo>
                    <a:pt x="7635" y="252"/>
                  </a:lnTo>
                  <a:lnTo>
                    <a:pt x="7472" y="282"/>
                  </a:lnTo>
                  <a:lnTo>
                    <a:pt x="7305" y="314"/>
                  </a:lnTo>
                  <a:lnTo>
                    <a:pt x="7133" y="348"/>
                  </a:lnTo>
                  <a:lnTo>
                    <a:pt x="6956" y="385"/>
                  </a:lnTo>
                  <a:lnTo>
                    <a:pt x="6775" y="424"/>
                  </a:lnTo>
                  <a:lnTo>
                    <a:pt x="6590" y="468"/>
                  </a:lnTo>
                  <a:lnTo>
                    <a:pt x="6496" y="490"/>
                  </a:lnTo>
                  <a:lnTo>
                    <a:pt x="6402" y="513"/>
                  </a:lnTo>
                  <a:lnTo>
                    <a:pt x="6306" y="537"/>
                  </a:lnTo>
                  <a:lnTo>
                    <a:pt x="6210" y="562"/>
                  </a:lnTo>
                  <a:lnTo>
                    <a:pt x="6113" y="588"/>
                  </a:lnTo>
                  <a:lnTo>
                    <a:pt x="6015" y="614"/>
                  </a:lnTo>
                  <a:lnTo>
                    <a:pt x="5917" y="642"/>
                  </a:lnTo>
                  <a:lnTo>
                    <a:pt x="5819" y="669"/>
                  </a:lnTo>
                  <a:lnTo>
                    <a:pt x="5719" y="698"/>
                  </a:lnTo>
                  <a:lnTo>
                    <a:pt x="5619" y="728"/>
                  </a:lnTo>
                  <a:lnTo>
                    <a:pt x="5520" y="759"/>
                  </a:lnTo>
                  <a:lnTo>
                    <a:pt x="5419" y="790"/>
                  </a:lnTo>
                  <a:lnTo>
                    <a:pt x="5318" y="823"/>
                  </a:lnTo>
                  <a:lnTo>
                    <a:pt x="5217" y="857"/>
                  </a:lnTo>
                  <a:lnTo>
                    <a:pt x="5114" y="891"/>
                  </a:lnTo>
                  <a:lnTo>
                    <a:pt x="5013" y="927"/>
                  </a:lnTo>
                  <a:lnTo>
                    <a:pt x="4911" y="963"/>
                  </a:lnTo>
                  <a:lnTo>
                    <a:pt x="4809" y="1001"/>
                  </a:lnTo>
                  <a:lnTo>
                    <a:pt x="4707" y="1039"/>
                  </a:lnTo>
                  <a:lnTo>
                    <a:pt x="4605" y="1079"/>
                  </a:lnTo>
                  <a:lnTo>
                    <a:pt x="4502" y="1119"/>
                  </a:lnTo>
                  <a:lnTo>
                    <a:pt x="4400" y="1161"/>
                  </a:lnTo>
                  <a:lnTo>
                    <a:pt x="4298" y="1204"/>
                  </a:lnTo>
                  <a:lnTo>
                    <a:pt x="4195" y="1248"/>
                  </a:lnTo>
                  <a:lnTo>
                    <a:pt x="4094" y="1293"/>
                  </a:lnTo>
                  <a:lnTo>
                    <a:pt x="3992" y="1339"/>
                  </a:lnTo>
                  <a:lnTo>
                    <a:pt x="3890" y="1387"/>
                  </a:lnTo>
                  <a:lnTo>
                    <a:pt x="3789" y="1434"/>
                  </a:lnTo>
                  <a:lnTo>
                    <a:pt x="3687" y="1484"/>
                  </a:lnTo>
                  <a:lnTo>
                    <a:pt x="3587" y="1536"/>
                  </a:lnTo>
                  <a:lnTo>
                    <a:pt x="3487" y="1587"/>
                  </a:lnTo>
                  <a:lnTo>
                    <a:pt x="3388" y="1640"/>
                  </a:lnTo>
                  <a:lnTo>
                    <a:pt x="3288" y="1695"/>
                  </a:lnTo>
                  <a:lnTo>
                    <a:pt x="3190" y="1751"/>
                  </a:lnTo>
                  <a:lnTo>
                    <a:pt x="3092" y="1808"/>
                  </a:lnTo>
                  <a:lnTo>
                    <a:pt x="2995" y="1866"/>
                  </a:lnTo>
                  <a:lnTo>
                    <a:pt x="2897" y="1926"/>
                  </a:lnTo>
                  <a:lnTo>
                    <a:pt x="2801" y="1987"/>
                  </a:lnTo>
                  <a:lnTo>
                    <a:pt x="2706" y="2049"/>
                  </a:lnTo>
                  <a:lnTo>
                    <a:pt x="2612" y="2114"/>
                  </a:lnTo>
                  <a:lnTo>
                    <a:pt x="2518" y="2178"/>
                  </a:lnTo>
                  <a:lnTo>
                    <a:pt x="2426" y="2245"/>
                  </a:lnTo>
                  <a:lnTo>
                    <a:pt x="2334" y="2312"/>
                  </a:lnTo>
                  <a:lnTo>
                    <a:pt x="2243" y="2381"/>
                  </a:lnTo>
                  <a:lnTo>
                    <a:pt x="2153" y="2453"/>
                  </a:lnTo>
                  <a:lnTo>
                    <a:pt x="2064" y="2525"/>
                  </a:lnTo>
                  <a:lnTo>
                    <a:pt x="1977" y="2598"/>
                  </a:lnTo>
                  <a:lnTo>
                    <a:pt x="1890" y="2674"/>
                  </a:lnTo>
                  <a:lnTo>
                    <a:pt x="1805" y="2750"/>
                  </a:lnTo>
                  <a:lnTo>
                    <a:pt x="1721" y="2828"/>
                  </a:lnTo>
                  <a:lnTo>
                    <a:pt x="1639" y="2907"/>
                  </a:lnTo>
                  <a:lnTo>
                    <a:pt x="1557" y="2989"/>
                  </a:lnTo>
                  <a:lnTo>
                    <a:pt x="1517" y="3030"/>
                  </a:lnTo>
                  <a:lnTo>
                    <a:pt x="1478" y="3072"/>
                  </a:lnTo>
                  <a:lnTo>
                    <a:pt x="1437" y="3113"/>
                  </a:lnTo>
                  <a:lnTo>
                    <a:pt x="1399" y="3156"/>
                  </a:lnTo>
                  <a:lnTo>
                    <a:pt x="1360" y="3199"/>
                  </a:lnTo>
                  <a:lnTo>
                    <a:pt x="1322" y="3242"/>
                  </a:lnTo>
                  <a:lnTo>
                    <a:pt x="1283" y="3286"/>
                  </a:lnTo>
                  <a:lnTo>
                    <a:pt x="1246" y="3329"/>
                  </a:lnTo>
                  <a:lnTo>
                    <a:pt x="1209" y="3374"/>
                  </a:lnTo>
                  <a:lnTo>
                    <a:pt x="1172" y="3419"/>
                  </a:lnTo>
                  <a:lnTo>
                    <a:pt x="1135" y="3464"/>
                  </a:lnTo>
                  <a:lnTo>
                    <a:pt x="1099" y="3509"/>
                  </a:lnTo>
                  <a:lnTo>
                    <a:pt x="1064" y="3556"/>
                  </a:lnTo>
                  <a:lnTo>
                    <a:pt x="1029" y="3602"/>
                  </a:lnTo>
                  <a:lnTo>
                    <a:pt x="994" y="3649"/>
                  </a:lnTo>
                  <a:lnTo>
                    <a:pt x="960" y="3696"/>
                  </a:lnTo>
                  <a:lnTo>
                    <a:pt x="926" y="3744"/>
                  </a:lnTo>
                  <a:lnTo>
                    <a:pt x="892" y="3791"/>
                  </a:lnTo>
                  <a:lnTo>
                    <a:pt x="859" y="3841"/>
                  </a:lnTo>
                  <a:lnTo>
                    <a:pt x="826" y="3889"/>
                  </a:lnTo>
                  <a:lnTo>
                    <a:pt x="794" y="3939"/>
                  </a:lnTo>
                  <a:lnTo>
                    <a:pt x="763" y="3989"/>
                  </a:lnTo>
                  <a:lnTo>
                    <a:pt x="731" y="4038"/>
                  </a:lnTo>
                  <a:lnTo>
                    <a:pt x="701" y="4089"/>
                  </a:lnTo>
                  <a:lnTo>
                    <a:pt x="670" y="4141"/>
                  </a:lnTo>
                  <a:lnTo>
                    <a:pt x="641" y="4192"/>
                  </a:lnTo>
                  <a:lnTo>
                    <a:pt x="611" y="4244"/>
                  </a:lnTo>
                  <a:lnTo>
                    <a:pt x="582" y="4297"/>
                  </a:lnTo>
                  <a:lnTo>
                    <a:pt x="554" y="4349"/>
                  </a:lnTo>
                  <a:lnTo>
                    <a:pt x="526" y="4402"/>
                  </a:lnTo>
                  <a:lnTo>
                    <a:pt x="499" y="4456"/>
                  </a:lnTo>
                  <a:lnTo>
                    <a:pt x="473" y="4511"/>
                  </a:lnTo>
                  <a:lnTo>
                    <a:pt x="446" y="4566"/>
                  </a:lnTo>
                  <a:lnTo>
                    <a:pt x="421" y="4620"/>
                  </a:lnTo>
                  <a:lnTo>
                    <a:pt x="395" y="4676"/>
                  </a:lnTo>
                  <a:lnTo>
                    <a:pt x="371" y="4732"/>
                  </a:lnTo>
                  <a:lnTo>
                    <a:pt x="346" y="4789"/>
                  </a:lnTo>
                  <a:lnTo>
                    <a:pt x="323" y="4846"/>
                  </a:lnTo>
                  <a:lnTo>
                    <a:pt x="300" y="4903"/>
                  </a:lnTo>
                  <a:lnTo>
                    <a:pt x="277" y="4960"/>
                  </a:lnTo>
                  <a:lnTo>
                    <a:pt x="255" y="5019"/>
                  </a:lnTo>
                  <a:lnTo>
                    <a:pt x="235" y="5078"/>
                  </a:lnTo>
                  <a:lnTo>
                    <a:pt x="214" y="5137"/>
                  </a:lnTo>
                  <a:lnTo>
                    <a:pt x="193" y="5197"/>
                  </a:lnTo>
                  <a:lnTo>
                    <a:pt x="174" y="5257"/>
                  </a:lnTo>
                  <a:lnTo>
                    <a:pt x="155" y="5318"/>
                  </a:lnTo>
                  <a:lnTo>
                    <a:pt x="137" y="5379"/>
                  </a:lnTo>
                  <a:lnTo>
                    <a:pt x="119" y="5440"/>
                  </a:lnTo>
                  <a:lnTo>
                    <a:pt x="101" y="5502"/>
                  </a:lnTo>
                  <a:lnTo>
                    <a:pt x="86" y="5565"/>
                  </a:lnTo>
                  <a:lnTo>
                    <a:pt x="69" y="5628"/>
                  </a:lnTo>
                  <a:lnTo>
                    <a:pt x="54" y="5691"/>
                  </a:lnTo>
                  <a:lnTo>
                    <a:pt x="39" y="5755"/>
                  </a:lnTo>
                  <a:lnTo>
                    <a:pt x="26" y="5820"/>
                  </a:lnTo>
                  <a:lnTo>
                    <a:pt x="12" y="5885"/>
                  </a:lnTo>
                  <a:lnTo>
                    <a:pt x="0" y="5951"/>
                  </a:lnTo>
                  <a:lnTo>
                    <a:pt x="101" y="5969"/>
                  </a:lnTo>
                  <a:lnTo>
                    <a:pt x="114" y="5905"/>
                  </a:lnTo>
                  <a:lnTo>
                    <a:pt x="127" y="5841"/>
                  </a:lnTo>
                  <a:lnTo>
                    <a:pt x="141" y="5778"/>
                  </a:lnTo>
                  <a:lnTo>
                    <a:pt x="155" y="5715"/>
                  </a:lnTo>
                  <a:lnTo>
                    <a:pt x="170" y="5653"/>
                  </a:lnTo>
                  <a:lnTo>
                    <a:pt x="185" y="5591"/>
                  </a:lnTo>
                  <a:lnTo>
                    <a:pt x="202" y="5529"/>
                  </a:lnTo>
                  <a:lnTo>
                    <a:pt x="218" y="5468"/>
                  </a:lnTo>
                  <a:lnTo>
                    <a:pt x="236" y="5408"/>
                  </a:lnTo>
                  <a:lnTo>
                    <a:pt x="254" y="5348"/>
                  </a:lnTo>
                  <a:lnTo>
                    <a:pt x="273" y="5288"/>
                  </a:lnTo>
                  <a:lnTo>
                    <a:pt x="292" y="5229"/>
                  </a:lnTo>
                  <a:lnTo>
                    <a:pt x="311" y="5170"/>
                  </a:lnTo>
                  <a:lnTo>
                    <a:pt x="332" y="5112"/>
                  </a:lnTo>
                  <a:lnTo>
                    <a:pt x="353" y="5054"/>
                  </a:lnTo>
                  <a:lnTo>
                    <a:pt x="374" y="4998"/>
                  </a:lnTo>
                  <a:lnTo>
                    <a:pt x="396" y="4941"/>
                  </a:lnTo>
                  <a:lnTo>
                    <a:pt x="419" y="4884"/>
                  </a:lnTo>
                  <a:lnTo>
                    <a:pt x="443" y="4828"/>
                  </a:lnTo>
                  <a:lnTo>
                    <a:pt x="465" y="4773"/>
                  </a:lnTo>
                  <a:lnTo>
                    <a:pt x="490" y="4719"/>
                  </a:lnTo>
                  <a:lnTo>
                    <a:pt x="515" y="4664"/>
                  </a:lnTo>
                  <a:lnTo>
                    <a:pt x="540" y="4609"/>
                  </a:lnTo>
                  <a:lnTo>
                    <a:pt x="566" y="4556"/>
                  </a:lnTo>
                  <a:lnTo>
                    <a:pt x="592" y="4502"/>
                  </a:lnTo>
                  <a:lnTo>
                    <a:pt x="618" y="4450"/>
                  </a:lnTo>
                  <a:lnTo>
                    <a:pt x="645" y="4397"/>
                  </a:lnTo>
                  <a:lnTo>
                    <a:pt x="673" y="4345"/>
                  </a:lnTo>
                  <a:lnTo>
                    <a:pt x="702" y="4295"/>
                  </a:lnTo>
                  <a:lnTo>
                    <a:pt x="730" y="4243"/>
                  </a:lnTo>
                  <a:lnTo>
                    <a:pt x="760" y="4192"/>
                  </a:lnTo>
                  <a:lnTo>
                    <a:pt x="789" y="4143"/>
                  </a:lnTo>
                  <a:lnTo>
                    <a:pt x="820" y="4093"/>
                  </a:lnTo>
                  <a:lnTo>
                    <a:pt x="850" y="4043"/>
                  </a:lnTo>
                  <a:lnTo>
                    <a:pt x="881" y="3995"/>
                  </a:lnTo>
                  <a:lnTo>
                    <a:pt x="913" y="3946"/>
                  </a:lnTo>
                  <a:lnTo>
                    <a:pt x="945" y="3898"/>
                  </a:lnTo>
                  <a:lnTo>
                    <a:pt x="977" y="3850"/>
                  </a:lnTo>
                  <a:lnTo>
                    <a:pt x="1010" y="3803"/>
                  </a:lnTo>
                  <a:lnTo>
                    <a:pt x="1043" y="3756"/>
                  </a:lnTo>
                  <a:lnTo>
                    <a:pt x="1078" y="3710"/>
                  </a:lnTo>
                  <a:lnTo>
                    <a:pt x="1112" y="3664"/>
                  </a:lnTo>
                  <a:lnTo>
                    <a:pt x="1146" y="3619"/>
                  </a:lnTo>
                  <a:lnTo>
                    <a:pt x="1181" y="3573"/>
                  </a:lnTo>
                  <a:lnTo>
                    <a:pt x="1216" y="3529"/>
                  </a:lnTo>
                  <a:lnTo>
                    <a:pt x="1252" y="3484"/>
                  </a:lnTo>
                  <a:lnTo>
                    <a:pt x="1288" y="3440"/>
                  </a:lnTo>
                  <a:lnTo>
                    <a:pt x="1325" y="3396"/>
                  </a:lnTo>
                  <a:lnTo>
                    <a:pt x="1362" y="3353"/>
                  </a:lnTo>
                  <a:lnTo>
                    <a:pt x="1399" y="3311"/>
                  </a:lnTo>
                  <a:lnTo>
                    <a:pt x="1436" y="3267"/>
                  </a:lnTo>
                  <a:lnTo>
                    <a:pt x="1475" y="3226"/>
                  </a:lnTo>
                  <a:lnTo>
                    <a:pt x="1514" y="3184"/>
                  </a:lnTo>
                  <a:lnTo>
                    <a:pt x="1552" y="3143"/>
                  </a:lnTo>
                  <a:lnTo>
                    <a:pt x="1591" y="3102"/>
                  </a:lnTo>
                  <a:lnTo>
                    <a:pt x="1631" y="3061"/>
                  </a:lnTo>
                  <a:lnTo>
                    <a:pt x="1711" y="2982"/>
                  </a:lnTo>
                  <a:lnTo>
                    <a:pt x="1792" y="2903"/>
                  </a:lnTo>
                  <a:lnTo>
                    <a:pt x="1875" y="2826"/>
                  </a:lnTo>
                  <a:lnTo>
                    <a:pt x="1959" y="2750"/>
                  </a:lnTo>
                  <a:lnTo>
                    <a:pt x="2044" y="2677"/>
                  </a:lnTo>
                  <a:lnTo>
                    <a:pt x="2130" y="2605"/>
                  </a:lnTo>
                  <a:lnTo>
                    <a:pt x="2218" y="2533"/>
                  </a:lnTo>
                  <a:lnTo>
                    <a:pt x="2306" y="2464"/>
                  </a:lnTo>
                  <a:lnTo>
                    <a:pt x="2396" y="2395"/>
                  </a:lnTo>
                  <a:lnTo>
                    <a:pt x="2486" y="2329"/>
                  </a:lnTo>
                  <a:lnTo>
                    <a:pt x="2578" y="2262"/>
                  </a:lnTo>
                  <a:lnTo>
                    <a:pt x="2670" y="2198"/>
                  </a:lnTo>
                  <a:lnTo>
                    <a:pt x="2763" y="2135"/>
                  </a:lnTo>
                  <a:lnTo>
                    <a:pt x="2857" y="2074"/>
                  </a:lnTo>
                  <a:lnTo>
                    <a:pt x="2952" y="2013"/>
                  </a:lnTo>
                  <a:lnTo>
                    <a:pt x="3048" y="1954"/>
                  </a:lnTo>
                  <a:lnTo>
                    <a:pt x="3145" y="1897"/>
                  </a:lnTo>
                  <a:lnTo>
                    <a:pt x="3241" y="1841"/>
                  </a:lnTo>
                  <a:lnTo>
                    <a:pt x="3339" y="1786"/>
                  </a:lnTo>
                  <a:lnTo>
                    <a:pt x="3437" y="1732"/>
                  </a:lnTo>
                  <a:lnTo>
                    <a:pt x="3535" y="1678"/>
                  </a:lnTo>
                  <a:lnTo>
                    <a:pt x="3635" y="1628"/>
                  </a:lnTo>
                  <a:lnTo>
                    <a:pt x="3734" y="1577"/>
                  </a:lnTo>
                  <a:lnTo>
                    <a:pt x="3834" y="1527"/>
                  </a:lnTo>
                  <a:lnTo>
                    <a:pt x="3935" y="1480"/>
                  </a:lnTo>
                  <a:lnTo>
                    <a:pt x="4035" y="1433"/>
                  </a:lnTo>
                  <a:lnTo>
                    <a:pt x="4135" y="1387"/>
                  </a:lnTo>
                  <a:lnTo>
                    <a:pt x="4237" y="1342"/>
                  </a:lnTo>
                  <a:lnTo>
                    <a:pt x="4338" y="1299"/>
                  </a:lnTo>
                  <a:lnTo>
                    <a:pt x="4439" y="1257"/>
                  </a:lnTo>
                  <a:lnTo>
                    <a:pt x="4541" y="1215"/>
                  </a:lnTo>
                  <a:lnTo>
                    <a:pt x="4642" y="1175"/>
                  </a:lnTo>
                  <a:lnTo>
                    <a:pt x="4743" y="1136"/>
                  </a:lnTo>
                  <a:lnTo>
                    <a:pt x="4845" y="1097"/>
                  </a:lnTo>
                  <a:lnTo>
                    <a:pt x="4946" y="1060"/>
                  </a:lnTo>
                  <a:lnTo>
                    <a:pt x="5047" y="1024"/>
                  </a:lnTo>
                  <a:lnTo>
                    <a:pt x="5149" y="989"/>
                  </a:lnTo>
                  <a:lnTo>
                    <a:pt x="5249" y="955"/>
                  </a:lnTo>
                  <a:lnTo>
                    <a:pt x="5350" y="922"/>
                  </a:lnTo>
                  <a:lnTo>
                    <a:pt x="5451" y="889"/>
                  </a:lnTo>
                  <a:lnTo>
                    <a:pt x="5550" y="858"/>
                  </a:lnTo>
                  <a:lnTo>
                    <a:pt x="5649" y="827"/>
                  </a:lnTo>
                  <a:lnTo>
                    <a:pt x="5748" y="798"/>
                  </a:lnTo>
                  <a:lnTo>
                    <a:pt x="5848" y="769"/>
                  </a:lnTo>
                  <a:lnTo>
                    <a:pt x="5945" y="741"/>
                  </a:lnTo>
                  <a:lnTo>
                    <a:pt x="6043" y="714"/>
                  </a:lnTo>
                  <a:lnTo>
                    <a:pt x="6140" y="687"/>
                  </a:lnTo>
                  <a:lnTo>
                    <a:pt x="6236" y="662"/>
                  </a:lnTo>
                  <a:lnTo>
                    <a:pt x="6332" y="637"/>
                  </a:lnTo>
                  <a:lnTo>
                    <a:pt x="6427" y="614"/>
                  </a:lnTo>
                  <a:lnTo>
                    <a:pt x="6521" y="591"/>
                  </a:lnTo>
                  <a:lnTo>
                    <a:pt x="6614" y="568"/>
                  </a:lnTo>
                  <a:lnTo>
                    <a:pt x="6798" y="526"/>
                  </a:lnTo>
                  <a:lnTo>
                    <a:pt x="6978" y="486"/>
                  </a:lnTo>
                  <a:lnTo>
                    <a:pt x="7154" y="449"/>
                  </a:lnTo>
                  <a:lnTo>
                    <a:pt x="7324" y="415"/>
                  </a:lnTo>
                  <a:lnTo>
                    <a:pt x="7491" y="383"/>
                  </a:lnTo>
                  <a:lnTo>
                    <a:pt x="7652" y="354"/>
                  </a:lnTo>
                  <a:lnTo>
                    <a:pt x="7808" y="326"/>
                  </a:lnTo>
                  <a:lnTo>
                    <a:pt x="7958" y="301"/>
                  </a:lnTo>
                  <a:lnTo>
                    <a:pt x="8101" y="279"/>
                  </a:lnTo>
                  <a:lnTo>
                    <a:pt x="8238" y="257"/>
                  </a:lnTo>
                  <a:lnTo>
                    <a:pt x="8369" y="237"/>
                  </a:lnTo>
                  <a:lnTo>
                    <a:pt x="8492" y="220"/>
                  </a:lnTo>
                  <a:lnTo>
                    <a:pt x="8714" y="189"/>
                  </a:lnTo>
                  <a:lnTo>
                    <a:pt x="8903" y="162"/>
                  </a:lnTo>
                  <a:lnTo>
                    <a:pt x="8985" y="150"/>
                  </a:lnTo>
                  <a:lnTo>
                    <a:pt x="9057" y="140"/>
                  </a:lnTo>
                  <a:lnTo>
                    <a:pt x="9120" y="130"/>
                  </a:lnTo>
                  <a:lnTo>
                    <a:pt x="9173" y="121"/>
                  </a:lnTo>
                  <a:lnTo>
                    <a:pt x="9196" y="116"/>
                  </a:lnTo>
                  <a:lnTo>
                    <a:pt x="9217" y="111"/>
                  </a:lnTo>
                  <a:lnTo>
                    <a:pt x="9235" y="107"/>
                  </a:lnTo>
                  <a:lnTo>
                    <a:pt x="9252" y="102"/>
                  </a:lnTo>
                  <a:lnTo>
                    <a:pt x="9267" y="97"/>
                  </a:lnTo>
                  <a:lnTo>
                    <a:pt x="9281" y="90"/>
                  </a:lnTo>
                  <a:lnTo>
                    <a:pt x="9297" y="79"/>
                  </a:lnTo>
                  <a:lnTo>
                    <a:pt x="9314" y="52"/>
                  </a:lnTo>
                  <a:lnTo>
                    <a:pt x="9216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083" y="1200"/>
              <a:ext cx="597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i="0" dirty="0">
                  <a:latin typeface="Arial" charset="0"/>
                </a:rPr>
                <a:t>Menge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696" y="3408"/>
              <a:ext cx="864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i="0" dirty="0">
                  <a:latin typeface="Arial" charset="0"/>
                </a:rPr>
                <a:t>Faktoreinsatz-niveau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968" y="1920"/>
              <a:ext cx="86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400" i="0" dirty="0">
                  <a:latin typeface="Arial" charset="0"/>
                </a:rPr>
                <a:t>ansteigende Skalenerträge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264" y="2064"/>
              <a:ext cx="86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400" i="0" dirty="0">
                  <a:latin typeface="Arial" charset="0"/>
                </a:rPr>
                <a:t>abnehmende Skalenerträge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648" y="2458"/>
              <a:ext cx="86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400" i="0">
                  <a:latin typeface="Arial" charset="0"/>
                </a:rPr>
                <a:t>konstante Skalenerträge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67162" y="469121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7.5: 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Verhältnis der Begriffe „steigende Skalen-erträge“, „sinkende Durchschnittskosten“ und „</a:t>
            </a:r>
            <a:r>
              <a:rPr lang="de-DE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Subadditivität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7" t="22657" r="20377" b="27456"/>
          <a:stretch/>
        </p:blipFill>
        <p:spPr>
          <a:xfrm>
            <a:off x="1154812" y="1772816"/>
            <a:ext cx="694558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476672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7.6: 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Subadditive Kostenfunktion mit zwei Outputs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70"/>
          <a:stretch/>
        </p:blipFill>
        <p:spPr>
          <a:xfrm>
            <a:off x="1763688" y="1340768"/>
            <a:ext cx="5724090" cy="4857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043608" y="525978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7.7: 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Preisbildung im Monopol nach </a:t>
            </a:r>
            <a:r>
              <a:rPr lang="de-DE" sz="2000" b="1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Cournot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3" t="23288" r="25756" b="19373"/>
          <a:stretch/>
        </p:blipFill>
        <p:spPr>
          <a:xfrm>
            <a:off x="1291354" y="1340768"/>
            <a:ext cx="6417276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490287" y="406877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7.8: 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Defizitproblem bei sinkenden Durchschnittskosten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986231" y="1484784"/>
            <a:ext cx="7114161" cy="4810036"/>
            <a:chOff x="912" y="980"/>
            <a:chExt cx="3965" cy="2284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11" y="2466"/>
              <a:ext cx="1906" cy="8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209" y="2471"/>
              <a:ext cx="1884" cy="290"/>
            </a:xfrm>
            <a:prstGeom prst="rect">
              <a:avLst/>
            </a:prstGeom>
            <a:solidFill>
              <a:srgbClr val="DE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786" y="3037"/>
              <a:ext cx="49" cy="49"/>
            </a:xfrm>
            <a:custGeom>
              <a:avLst/>
              <a:gdLst>
                <a:gd name="T0" fmla="*/ 247 w 247"/>
                <a:gd name="T1" fmla="*/ 124 h 247"/>
                <a:gd name="T2" fmla="*/ 0 w 247"/>
                <a:gd name="T3" fmla="*/ 247 h 247"/>
                <a:gd name="T4" fmla="*/ 0 w 247"/>
                <a:gd name="T5" fmla="*/ 0 h 247"/>
                <a:gd name="T6" fmla="*/ 247 w 247"/>
                <a:gd name="T7" fmla="*/ 124 h 247"/>
                <a:gd name="T8" fmla="*/ 247 w 247"/>
                <a:gd name="T9" fmla="*/ 124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"/>
                <a:gd name="T16" fmla="*/ 0 h 247"/>
                <a:gd name="T17" fmla="*/ 247 w 247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" h="247">
                  <a:moveTo>
                    <a:pt x="247" y="124"/>
                  </a:moveTo>
                  <a:lnTo>
                    <a:pt x="0" y="247"/>
                  </a:lnTo>
                  <a:lnTo>
                    <a:pt x="0" y="0"/>
                  </a:lnTo>
                  <a:lnTo>
                    <a:pt x="247" y="1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208" y="3058"/>
              <a:ext cx="2581" cy="8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202" y="1533"/>
              <a:ext cx="2139" cy="1280"/>
            </a:xfrm>
            <a:custGeom>
              <a:avLst/>
              <a:gdLst>
                <a:gd name="T0" fmla="*/ 9477 w 10695"/>
                <a:gd name="T1" fmla="*/ 6103 h 6398"/>
                <a:gd name="T2" fmla="*/ 8561 w 10695"/>
                <a:gd name="T3" fmla="*/ 5927 h 6398"/>
                <a:gd name="T4" fmla="*/ 7695 w 10695"/>
                <a:gd name="T5" fmla="*/ 5743 h 6398"/>
                <a:gd name="T6" fmla="*/ 6878 w 10695"/>
                <a:gd name="T7" fmla="*/ 5544 h 6398"/>
                <a:gd name="T8" fmla="*/ 6389 w 10695"/>
                <a:gd name="T9" fmla="*/ 5408 h 6398"/>
                <a:gd name="T10" fmla="*/ 6011 w 10695"/>
                <a:gd name="T11" fmla="*/ 5294 h 6398"/>
                <a:gd name="T12" fmla="*/ 5644 w 10695"/>
                <a:gd name="T13" fmla="*/ 5172 h 6398"/>
                <a:gd name="T14" fmla="*/ 5287 w 10695"/>
                <a:gd name="T15" fmla="*/ 5042 h 6398"/>
                <a:gd name="T16" fmla="*/ 4940 w 10695"/>
                <a:gd name="T17" fmla="*/ 4905 h 6398"/>
                <a:gd name="T18" fmla="*/ 4604 w 10695"/>
                <a:gd name="T19" fmla="*/ 4757 h 6398"/>
                <a:gd name="T20" fmla="*/ 4277 w 10695"/>
                <a:gd name="T21" fmla="*/ 4600 h 6398"/>
                <a:gd name="T22" fmla="*/ 3959 w 10695"/>
                <a:gd name="T23" fmla="*/ 4432 h 6398"/>
                <a:gd name="T24" fmla="*/ 3651 w 10695"/>
                <a:gd name="T25" fmla="*/ 4252 h 6398"/>
                <a:gd name="T26" fmla="*/ 3351 w 10695"/>
                <a:gd name="T27" fmla="*/ 4062 h 6398"/>
                <a:gd name="T28" fmla="*/ 3060 w 10695"/>
                <a:gd name="T29" fmla="*/ 3857 h 6398"/>
                <a:gd name="T30" fmla="*/ 2777 w 10695"/>
                <a:gd name="T31" fmla="*/ 3638 h 6398"/>
                <a:gd name="T32" fmla="*/ 2502 w 10695"/>
                <a:gd name="T33" fmla="*/ 3406 h 6398"/>
                <a:gd name="T34" fmla="*/ 2234 w 10695"/>
                <a:gd name="T35" fmla="*/ 3158 h 6398"/>
                <a:gd name="T36" fmla="*/ 1974 w 10695"/>
                <a:gd name="T37" fmla="*/ 2893 h 6398"/>
                <a:gd name="T38" fmla="*/ 1721 w 10695"/>
                <a:gd name="T39" fmla="*/ 2612 h 6398"/>
                <a:gd name="T40" fmla="*/ 1475 w 10695"/>
                <a:gd name="T41" fmla="*/ 2314 h 6398"/>
                <a:gd name="T42" fmla="*/ 1236 w 10695"/>
                <a:gd name="T43" fmla="*/ 1996 h 6398"/>
                <a:gd name="T44" fmla="*/ 1002 w 10695"/>
                <a:gd name="T45" fmla="*/ 1660 h 6398"/>
                <a:gd name="T46" fmla="*/ 774 w 10695"/>
                <a:gd name="T47" fmla="*/ 1304 h 6398"/>
                <a:gd name="T48" fmla="*/ 553 w 10695"/>
                <a:gd name="T49" fmla="*/ 928 h 6398"/>
                <a:gd name="T50" fmla="*/ 336 w 10695"/>
                <a:gd name="T51" fmla="*/ 529 h 6398"/>
                <a:gd name="T52" fmla="*/ 125 w 10695"/>
                <a:gd name="T53" fmla="*/ 109 h 6398"/>
                <a:gd name="T54" fmla="*/ 106 w 10695"/>
                <a:gd name="T55" fmla="*/ 252 h 6398"/>
                <a:gd name="T56" fmla="*/ 319 w 10695"/>
                <a:gd name="T57" fmla="*/ 669 h 6398"/>
                <a:gd name="T58" fmla="*/ 538 w 10695"/>
                <a:gd name="T59" fmla="*/ 1063 h 6398"/>
                <a:gd name="T60" fmla="*/ 762 w 10695"/>
                <a:gd name="T61" fmla="*/ 1438 h 6398"/>
                <a:gd name="T62" fmla="*/ 993 w 10695"/>
                <a:gd name="T63" fmla="*/ 1792 h 6398"/>
                <a:gd name="T64" fmla="*/ 1231 w 10695"/>
                <a:gd name="T65" fmla="*/ 2125 h 6398"/>
                <a:gd name="T66" fmla="*/ 1473 w 10695"/>
                <a:gd name="T67" fmla="*/ 2441 h 6398"/>
                <a:gd name="T68" fmla="*/ 1724 w 10695"/>
                <a:gd name="T69" fmla="*/ 2737 h 6398"/>
                <a:gd name="T70" fmla="*/ 1980 w 10695"/>
                <a:gd name="T71" fmla="*/ 3017 h 6398"/>
                <a:gd name="T72" fmla="*/ 2245 w 10695"/>
                <a:gd name="T73" fmla="*/ 3279 h 6398"/>
                <a:gd name="T74" fmla="*/ 2517 w 10695"/>
                <a:gd name="T75" fmla="*/ 3526 h 6398"/>
                <a:gd name="T76" fmla="*/ 2798 w 10695"/>
                <a:gd name="T77" fmla="*/ 3757 h 6398"/>
                <a:gd name="T78" fmla="*/ 3085 w 10695"/>
                <a:gd name="T79" fmla="*/ 3974 h 6398"/>
                <a:gd name="T80" fmla="*/ 3382 w 10695"/>
                <a:gd name="T81" fmla="*/ 4177 h 6398"/>
                <a:gd name="T82" fmla="*/ 3686 w 10695"/>
                <a:gd name="T83" fmla="*/ 4368 h 6398"/>
                <a:gd name="T84" fmla="*/ 4000 w 10695"/>
                <a:gd name="T85" fmla="*/ 4546 h 6398"/>
                <a:gd name="T86" fmla="*/ 4322 w 10695"/>
                <a:gd name="T87" fmla="*/ 4713 h 6398"/>
                <a:gd name="T88" fmla="*/ 4654 w 10695"/>
                <a:gd name="T89" fmla="*/ 4868 h 6398"/>
                <a:gd name="T90" fmla="*/ 4997 w 10695"/>
                <a:gd name="T91" fmla="*/ 5014 h 6398"/>
                <a:gd name="T92" fmla="*/ 5348 w 10695"/>
                <a:gd name="T93" fmla="*/ 5150 h 6398"/>
                <a:gd name="T94" fmla="*/ 5709 w 10695"/>
                <a:gd name="T95" fmla="*/ 5279 h 6398"/>
                <a:gd name="T96" fmla="*/ 6081 w 10695"/>
                <a:gd name="T97" fmla="*/ 5400 h 6398"/>
                <a:gd name="T98" fmla="*/ 6464 w 10695"/>
                <a:gd name="T99" fmla="*/ 5513 h 6398"/>
                <a:gd name="T100" fmla="*/ 7058 w 10695"/>
                <a:gd name="T101" fmla="*/ 5673 h 6398"/>
                <a:gd name="T102" fmla="*/ 7890 w 10695"/>
                <a:gd name="T103" fmla="*/ 5869 h 6398"/>
                <a:gd name="T104" fmla="*/ 8770 w 10695"/>
                <a:gd name="T105" fmla="*/ 6051 h 6398"/>
                <a:gd name="T106" fmla="*/ 9700 w 10695"/>
                <a:gd name="T107" fmla="*/ 6224 h 63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695"/>
                <a:gd name="T163" fmla="*/ 0 h 6398"/>
                <a:gd name="T164" fmla="*/ 10695 w 10695"/>
                <a:gd name="T165" fmla="*/ 6398 h 63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695" h="6398">
                  <a:moveTo>
                    <a:pt x="10695" y="6317"/>
                  </a:moveTo>
                  <a:lnTo>
                    <a:pt x="10197" y="6232"/>
                  </a:lnTo>
                  <a:lnTo>
                    <a:pt x="9714" y="6145"/>
                  </a:lnTo>
                  <a:lnTo>
                    <a:pt x="9477" y="6103"/>
                  </a:lnTo>
                  <a:lnTo>
                    <a:pt x="9244" y="6060"/>
                  </a:lnTo>
                  <a:lnTo>
                    <a:pt x="9013" y="6015"/>
                  </a:lnTo>
                  <a:lnTo>
                    <a:pt x="8785" y="5972"/>
                  </a:lnTo>
                  <a:lnTo>
                    <a:pt x="8561" y="5927"/>
                  </a:lnTo>
                  <a:lnTo>
                    <a:pt x="8340" y="5882"/>
                  </a:lnTo>
                  <a:lnTo>
                    <a:pt x="8122" y="5836"/>
                  </a:lnTo>
                  <a:lnTo>
                    <a:pt x="7908" y="5790"/>
                  </a:lnTo>
                  <a:lnTo>
                    <a:pt x="7695" y="5743"/>
                  </a:lnTo>
                  <a:lnTo>
                    <a:pt x="7487" y="5694"/>
                  </a:lnTo>
                  <a:lnTo>
                    <a:pt x="7281" y="5646"/>
                  </a:lnTo>
                  <a:lnTo>
                    <a:pt x="7077" y="5595"/>
                  </a:lnTo>
                  <a:lnTo>
                    <a:pt x="6878" y="5544"/>
                  </a:lnTo>
                  <a:lnTo>
                    <a:pt x="6680" y="5491"/>
                  </a:lnTo>
                  <a:lnTo>
                    <a:pt x="6582" y="5464"/>
                  </a:lnTo>
                  <a:lnTo>
                    <a:pt x="6486" y="5437"/>
                  </a:lnTo>
                  <a:lnTo>
                    <a:pt x="6389" y="5408"/>
                  </a:lnTo>
                  <a:lnTo>
                    <a:pt x="6294" y="5380"/>
                  </a:lnTo>
                  <a:lnTo>
                    <a:pt x="6200" y="5352"/>
                  </a:lnTo>
                  <a:lnTo>
                    <a:pt x="6105" y="5323"/>
                  </a:lnTo>
                  <a:lnTo>
                    <a:pt x="6011" y="5294"/>
                  </a:lnTo>
                  <a:lnTo>
                    <a:pt x="5919" y="5264"/>
                  </a:lnTo>
                  <a:lnTo>
                    <a:pt x="5827" y="5234"/>
                  </a:lnTo>
                  <a:lnTo>
                    <a:pt x="5735" y="5202"/>
                  </a:lnTo>
                  <a:lnTo>
                    <a:pt x="5644" y="5172"/>
                  </a:lnTo>
                  <a:lnTo>
                    <a:pt x="5554" y="5140"/>
                  </a:lnTo>
                  <a:lnTo>
                    <a:pt x="5465" y="5108"/>
                  </a:lnTo>
                  <a:lnTo>
                    <a:pt x="5376" y="5076"/>
                  </a:lnTo>
                  <a:lnTo>
                    <a:pt x="5287" y="5042"/>
                  </a:lnTo>
                  <a:lnTo>
                    <a:pt x="5199" y="5009"/>
                  </a:lnTo>
                  <a:lnTo>
                    <a:pt x="5113" y="4974"/>
                  </a:lnTo>
                  <a:lnTo>
                    <a:pt x="5027" y="4939"/>
                  </a:lnTo>
                  <a:lnTo>
                    <a:pt x="4940" y="4905"/>
                  </a:lnTo>
                  <a:lnTo>
                    <a:pt x="4856" y="4869"/>
                  </a:lnTo>
                  <a:lnTo>
                    <a:pt x="4771" y="4832"/>
                  </a:lnTo>
                  <a:lnTo>
                    <a:pt x="4688" y="4795"/>
                  </a:lnTo>
                  <a:lnTo>
                    <a:pt x="4604" y="4757"/>
                  </a:lnTo>
                  <a:lnTo>
                    <a:pt x="4522" y="4718"/>
                  </a:lnTo>
                  <a:lnTo>
                    <a:pt x="4440" y="4680"/>
                  </a:lnTo>
                  <a:lnTo>
                    <a:pt x="4358" y="4640"/>
                  </a:lnTo>
                  <a:lnTo>
                    <a:pt x="4277" y="4600"/>
                  </a:lnTo>
                  <a:lnTo>
                    <a:pt x="4197" y="4559"/>
                  </a:lnTo>
                  <a:lnTo>
                    <a:pt x="4118" y="4518"/>
                  </a:lnTo>
                  <a:lnTo>
                    <a:pt x="4039" y="4475"/>
                  </a:lnTo>
                  <a:lnTo>
                    <a:pt x="3959" y="4432"/>
                  </a:lnTo>
                  <a:lnTo>
                    <a:pt x="3881" y="4389"/>
                  </a:lnTo>
                  <a:lnTo>
                    <a:pt x="3804" y="4343"/>
                  </a:lnTo>
                  <a:lnTo>
                    <a:pt x="3727" y="4299"/>
                  </a:lnTo>
                  <a:lnTo>
                    <a:pt x="3651" y="4252"/>
                  </a:lnTo>
                  <a:lnTo>
                    <a:pt x="3576" y="4206"/>
                  </a:lnTo>
                  <a:lnTo>
                    <a:pt x="3500" y="4158"/>
                  </a:lnTo>
                  <a:lnTo>
                    <a:pt x="3425" y="4110"/>
                  </a:lnTo>
                  <a:lnTo>
                    <a:pt x="3351" y="4062"/>
                  </a:lnTo>
                  <a:lnTo>
                    <a:pt x="3278" y="4011"/>
                  </a:lnTo>
                  <a:lnTo>
                    <a:pt x="3205" y="3961"/>
                  </a:lnTo>
                  <a:lnTo>
                    <a:pt x="3133" y="3909"/>
                  </a:lnTo>
                  <a:lnTo>
                    <a:pt x="3060" y="3857"/>
                  </a:lnTo>
                  <a:lnTo>
                    <a:pt x="2988" y="3804"/>
                  </a:lnTo>
                  <a:lnTo>
                    <a:pt x="2918" y="3749"/>
                  </a:lnTo>
                  <a:lnTo>
                    <a:pt x="2847" y="3694"/>
                  </a:lnTo>
                  <a:lnTo>
                    <a:pt x="2777" y="3638"/>
                  </a:lnTo>
                  <a:lnTo>
                    <a:pt x="2708" y="3582"/>
                  </a:lnTo>
                  <a:lnTo>
                    <a:pt x="2638" y="3524"/>
                  </a:lnTo>
                  <a:lnTo>
                    <a:pt x="2570" y="3466"/>
                  </a:lnTo>
                  <a:lnTo>
                    <a:pt x="2502" y="3406"/>
                  </a:lnTo>
                  <a:lnTo>
                    <a:pt x="2435" y="3345"/>
                  </a:lnTo>
                  <a:lnTo>
                    <a:pt x="2367" y="3284"/>
                  </a:lnTo>
                  <a:lnTo>
                    <a:pt x="2301" y="3221"/>
                  </a:lnTo>
                  <a:lnTo>
                    <a:pt x="2234" y="3158"/>
                  </a:lnTo>
                  <a:lnTo>
                    <a:pt x="2169" y="3093"/>
                  </a:lnTo>
                  <a:lnTo>
                    <a:pt x="2104" y="3028"/>
                  </a:lnTo>
                  <a:lnTo>
                    <a:pt x="2039" y="2961"/>
                  </a:lnTo>
                  <a:lnTo>
                    <a:pt x="1974" y="2893"/>
                  </a:lnTo>
                  <a:lnTo>
                    <a:pt x="1911" y="2824"/>
                  </a:lnTo>
                  <a:lnTo>
                    <a:pt x="1847" y="2755"/>
                  </a:lnTo>
                  <a:lnTo>
                    <a:pt x="1784" y="2684"/>
                  </a:lnTo>
                  <a:lnTo>
                    <a:pt x="1721" y="2612"/>
                  </a:lnTo>
                  <a:lnTo>
                    <a:pt x="1660" y="2539"/>
                  </a:lnTo>
                  <a:lnTo>
                    <a:pt x="1598" y="2465"/>
                  </a:lnTo>
                  <a:lnTo>
                    <a:pt x="1536" y="2390"/>
                  </a:lnTo>
                  <a:lnTo>
                    <a:pt x="1475" y="2314"/>
                  </a:lnTo>
                  <a:lnTo>
                    <a:pt x="1415" y="2236"/>
                  </a:lnTo>
                  <a:lnTo>
                    <a:pt x="1355" y="2158"/>
                  </a:lnTo>
                  <a:lnTo>
                    <a:pt x="1294" y="2078"/>
                  </a:lnTo>
                  <a:lnTo>
                    <a:pt x="1236" y="1996"/>
                  </a:lnTo>
                  <a:lnTo>
                    <a:pt x="1176" y="1914"/>
                  </a:lnTo>
                  <a:lnTo>
                    <a:pt x="1118" y="1831"/>
                  </a:lnTo>
                  <a:lnTo>
                    <a:pt x="1060" y="1746"/>
                  </a:lnTo>
                  <a:lnTo>
                    <a:pt x="1002" y="1660"/>
                  </a:lnTo>
                  <a:lnTo>
                    <a:pt x="944" y="1574"/>
                  </a:lnTo>
                  <a:lnTo>
                    <a:pt x="888" y="1485"/>
                  </a:lnTo>
                  <a:lnTo>
                    <a:pt x="831" y="1395"/>
                  </a:lnTo>
                  <a:lnTo>
                    <a:pt x="774" y="1304"/>
                  </a:lnTo>
                  <a:lnTo>
                    <a:pt x="719" y="1212"/>
                  </a:lnTo>
                  <a:lnTo>
                    <a:pt x="663" y="1119"/>
                  </a:lnTo>
                  <a:lnTo>
                    <a:pt x="607" y="1024"/>
                  </a:lnTo>
                  <a:lnTo>
                    <a:pt x="553" y="928"/>
                  </a:lnTo>
                  <a:lnTo>
                    <a:pt x="498" y="830"/>
                  </a:lnTo>
                  <a:lnTo>
                    <a:pt x="444" y="731"/>
                  </a:lnTo>
                  <a:lnTo>
                    <a:pt x="390" y="631"/>
                  </a:lnTo>
                  <a:lnTo>
                    <a:pt x="336" y="529"/>
                  </a:lnTo>
                  <a:lnTo>
                    <a:pt x="283" y="426"/>
                  </a:lnTo>
                  <a:lnTo>
                    <a:pt x="230" y="322"/>
                  </a:lnTo>
                  <a:lnTo>
                    <a:pt x="177" y="216"/>
                  </a:lnTo>
                  <a:lnTo>
                    <a:pt x="125" y="109"/>
                  </a:lnTo>
                  <a:lnTo>
                    <a:pt x="73" y="0"/>
                  </a:lnTo>
                  <a:lnTo>
                    <a:pt x="0" y="35"/>
                  </a:lnTo>
                  <a:lnTo>
                    <a:pt x="52" y="143"/>
                  </a:lnTo>
                  <a:lnTo>
                    <a:pt x="106" y="252"/>
                  </a:lnTo>
                  <a:lnTo>
                    <a:pt x="159" y="358"/>
                  </a:lnTo>
                  <a:lnTo>
                    <a:pt x="212" y="463"/>
                  </a:lnTo>
                  <a:lnTo>
                    <a:pt x="265" y="566"/>
                  </a:lnTo>
                  <a:lnTo>
                    <a:pt x="319" y="669"/>
                  </a:lnTo>
                  <a:lnTo>
                    <a:pt x="373" y="770"/>
                  </a:lnTo>
                  <a:lnTo>
                    <a:pt x="427" y="869"/>
                  </a:lnTo>
                  <a:lnTo>
                    <a:pt x="483" y="967"/>
                  </a:lnTo>
                  <a:lnTo>
                    <a:pt x="538" y="1063"/>
                  </a:lnTo>
                  <a:lnTo>
                    <a:pt x="593" y="1160"/>
                  </a:lnTo>
                  <a:lnTo>
                    <a:pt x="650" y="1253"/>
                  </a:lnTo>
                  <a:lnTo>
                    <a:pt x="706" y="1346"/>
                  </a:lnTo>
                  <a:lnTo>
                    <a:pt x="762" y="1438"/>
                  </a:lnTo>
                  <a:lnTo>
                    <a:pt x="820" y="1528"/>
                  </a:lnTo>
                  <a:lnTo>
                    <a:pt x="877" y="1617"/>
                  </a:lnTo>
                  <a:lnTo>
                    <a:pt x="935" y="1705"/>
                  </a:lnTo>
                  <a:lnTo>
                    <a:pt x="993" y="1792"/>
                  </a:lnTo>
                  <a:lnTo>
                    <a:pt x="1052" y="1877"/>
                  </a:lnTo>
                  <a:lnTo>
                    <a:pt x="1111" y="1961"/>
                  </a:lnTo>
                  <a:lnTo>
                    <a:pt x="1170" y="2044"/>
                  </a:lnTo>
                  <a:lnTo>
                    <a:pt x="1231" y="2125"/>
                  </a:lnTo>
                  <a:lnTo>
                    <a:pt x="1290" y="2205"/>
                  </a:lnTo>
                  <a:lnTo>
                    <a:pt x="1351" y="2286"/>
                  </a:lnTo>
                  <a:lnTo>
                    <a:pt x="1413" y="2364"/>
                  </a:lnTo>
                  <a:lnTo>
                    <a:pt x="1473" y="2441"/>
                  </a:lnTo>
                  <a:lnTo>
                    <a:pt x="1535" y="2516"/>
                  </a:lnTo>
                  <a:lnTo>
                    <a:pt x="1598" y="2591"/>
                  </a:lnTo>
                  <a:lnTo>
                    <a:pt x="1661" y="2665"/>
                  </a:lnTo>
                  <a:lnTo>
                    <a:pt x="1724" y="2737"/>
                  </a:lnTo>
                  <a:lnTo>
                    <a:pt x="1788" y="2809"/>
                  </a:lnTo>
                  <a:lnTo>
                    <a:pt x="1852" y="2879"/>
                  </a:lnTo>
                  <a:lnTo>
                    <a:pt x="1915" y="2949"/>
                  </a:lnTo>
                  <a:lnTo>
                    <a:pt x="1980" y="3017"/>
                  </a:lnTo>
                  <a:lnTo>
                    <a:pt x="2047" y="3084"/>
                  </a:lnTo>
                  <a:lnTo>
                    <a:pt x="2113" y="3150"/>
                  </a:lnTo>
                  <a:lnTo>
                    <a:pt x="2179" y="3215"/>
                  </a:lnTo>
                  <a:lnTo>
                    <a:pt x="2245" y="3279"/>
                  </a:lnTo>
                  <a:lnTo>
                    <a:pt x="2312" y="3342"/>
                  </a:lnTo>
                  <a:lnTo>
                    <a:pt x="2380" y="3405"/>
                  </a:lnTo>
                  <a:lnTo>
                    <a:pt x="2449" y="3466"/>
                  </a:lnTo>
                  <a:lnTo>
                    <a:pt x="2517" y="3526"/>
                  </a:lnTo>
                  <a:lnTo>
                    <a:pt x="2586" y="3585"/>
                  </a:lnTo>
                  <a:lnTo>
                    <a:pt x="2657" y="3643"/>
                  </a:lnTo>
                  <a:lnTo>
                    <a:pt x="2726" y="3701"/>
                  </a:lnTo>
                  <a:lnTo>
                    <a:pt x="2798" y="3757"/>
                  </a:lnTo>
                  <a:lnTo>
                    <a:pt x="2868" y="3812"/>
                  </a:lnTo>
                  <a:lnTo>
                    <a:pt x="2941" y="3868"/>
                  </a:lnTo>
                  <a:lnTo>
                    <a:pt x="3012" y="3922"/>
                  </a:lnTo>
                  <a:lnTo>
                    <a:pt x="3085" y="3974"/>
                  </a:lnTo>
                  <a:lnTo>
                    <a:pt x="3159" y="4026"/>
                  </a:lnTo>
                  <a:lnTo>
                    <a:pt x="3232" y="4078"/>
                  </a:lnTo>
                  <a:lnTo>
                    <a:pt x="3307" y="4128"/>
                  </a:lnTo>
                  <a:lnTo>
                    <a:pt x="3382" y="4177"/>
                  </a:lnTo>
                  <a:lnTo>
                    <a:pt x="3457" y="4226"/>
                  </a:lnTo>
                  <a:lnTo>
                    <a:pt x="3532" y="4274"/>
                  </a:lnTo>
                  <a:lnTo>
                    <a:pt x="3609" y="4322"/>
                  </a:lnTo>
                  <a:lnTo>
                    <a:pt x="3686" y="4368"/>
                  </a:lnTo>
                  <a:lnTo>
                    <a:pt x="3764" y="4414"/>
                  </a:lnTo>
                  <a:lnTo>
                    <a:pt x="3842" y="4458"/>
                  </a:lnTo>
                  <a:lnTo>
                    <a:pt x="3920" y="4503"/>
                  </a:lnTo>
                  <a:lnTo>
                    <a:pt x="4000" y="4546"/>
                  </a:lnTo>
                  <a:lnTo>
                    <a:pt x="4080" y="4588"/>
                  </a:lnTo>
                  <a:lnTo>
                    <a:pt x="4160" y="4630"/>
                  </a:lnTo>
                  <a:lnTo>
                    <a:pt x="4241" y="4672"/>
                  </a:lnTo>
                  <a:lnTo>
                    <a:pt x="4322" y="4713"/>
                  </a:lnTo>
                  <a:lnTo>
                    <a:pt x="4405" y="4752"/>
                  </a:lnTo>
                  <a:lnTo>
                    <a:pt x="4487" y="4792"/>
                  </a:lnTo>
                  <a:lnTo>
                    <a:pt x="4571" y="4830"/>
                  </a:lnTo>
                  <a:lnTo>
                    <a:pt x="4654" y="4868"/>
                  </a:lnTo>
                  <a:lnTo>
                    <a:pt x="4739" y="4906"/>
                  </a:lnTo>
                  <a:lnTo>
                    <a:pt x="4824" y="4942"/>
                  </a:lnTo>
                  <a:lnTo>
                    <a:pt x="4910" y="4978"/>
                  </a:lnTo>
                  <a:lnTo>
                    <a:pt x="4997" y="5014"/>
                  </a:lnTo>
                  <a:lnTo>
                    <a:pt x="5083" y="5049"/>
                  </a:lnTo>
                  <a:lnTo>
                    <a:pt x="5171" y="5083"/>
                  </a:lnTo>
                  <a:lnTo>
                    <a:pt x="5259" y="5118"/>
                  </a:lnTo>
                  <a:lnTo>
                    <a:pt x="5348" y="5150"/>
                  </a:lnTo>
                  <a:lnTo>
                    <a:pt x="5437" y="5184"/>
                  </a:lnTo>
                  <a:lnTo>
                    <a:pt x="5528" y="5215"/>
                  </a:lnTo>
                  <a:lnTo>
                    <a:pt x="5618" y="5248"/>
                  </a:lnTo>
                  <a:lnTo>
                    <a:pt x="5709" y="5279"/>
                  </a:lnTo>
                  <a:lnTo>
                    <a:pt x="5801" y="5310"/>
                  </a:lnTo>
                  <a:lnTo>
                    <a:pt x="5894" y="5340"/>
                  </a:lnTo>
                  <a:lnTo>
                    <a:pt x="5987" y="5370"/>
                  </a:lnTo>
                  <a:lnTo>
                    <a:pt x="6081" y="5400"/>
                  </a:lnTo>
                  <a:lnTo>
                    <a:pt x="6176" y="5429"/>
                  </a:lnTo>
                  <a:lnTo>
                    <a:pt x="6271" y="5457"/>
                  </a:lnTo>
                  <a:lnTo>
                    <a:pt x="6367" y="5485"/>
                  </a:lnTo>
                  <a:lnTo>
                    <a:pt x="6464" y="5513"/>
                  </a:lnTo>
                  <a:lnTo>
                    <a:pt x="6561" y="5541"/>
                  </a:lnTo>
                  <a:lnTo>
                    <a:pt x="6659" y="5568"/>
                  </a:lnTo>
                  <a:lnTo>
                    <a:pt x="6857" y="5621"/>
                  </a:lnTo>
                  <a:lnTo>
                    <a:pt x="7058" y="5673"/>
                  </a:lnTo>
                  <a:lnTo>
                    <a:pt x="7262" y="5724"/>
                  </a:lnTo>
                  <a:lnTo>
                    <a:pt x="7469" y="5772"/>
                  </a:lnTo>
                  <a:lnTo>
                    <a:pt x="7678" y="5821"/>
                  </a:lnTo>
                  <a:lnTo>
                    <a:pt x="7890" y="5869"/>
                  </a:lnTo>
                  <a:lnTo>
                    <a:pt x="8106" y="5915"/>
                  </a:lnTo>
                  <a:lnTo>
                    <a:pt x="8325" y="5961"/>
                  </a:lnTo>
                  <a:lnTo>
                    <a:pt x="8546" y="6005"/>
                  </a:lnTo>
                  <a:lnTo>
                    <a:pt x="8770" y="6051"/>
                  </a:lnTo>
                  <a:lnTo>
                    <a:pt x="8998" y="6094"/>
                  </a:lnTo>
                  <a:lnTo>
                    <a:pt x="9229" y="6138"/>
                  </a:lnTo>
                  <a:lnTo>
                    <a:pt x="9463" y="6181"/>
                  </a:lnTo>
                  <a:lnTo>
                    <a:pt x="9700" y="6224"/>
                  </a:lnTo>
                  <a:lnTo>
                    <a:pt x="10183" y="6311"/>
                  </a:lnTo>
                  <a:lnTo>
                    <a:pt x="10681" y="6398"/>
                  </a:lnTo>
                  <a:lnTo>
                    <a:pt x="10695" y="631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29" y="1287"/>
              <a:ext cx="2050" cy="1288"/>
            </a:xfrm>
            <a:custGeom>
              <a:avLst/>
              <a:gdLst>
                <a:gd name="T0" fmla="*/ 9511 w 10247"/>
                <a:gd name="T1" fmla="*/ 6227 h 6440"/>
                <a:gd name="T2" fmla="*/ 8589 w 10247"/>
                <a:gd name="T3" fmla="*/ 6036 h 6440"/>
                <a:gd name="T4" fmla="*/ 7729 w 10247"/>
                <a:gd name="T5" fmla="*/ 5828 h 6440"/>
                <a:gd name="T6" fmla="*/ 7222 w 10247"/>
                <a:gd name="T7" fmla="*/ 5687 h 6440"/>
                <a:gd name="T8" fmla="*/ 6832 w 10247"/>
                <a:gd name="T9" fmla="*/ 5569 h 6440"/>
                <a:gd name="T10" fmla="*/ 6456 w 10247"/>
                <a:gd name="T11" fmla="*/ 5444 h 6440"/>
                <a:gd name="T12" fmla="*/ 6092 w 10247"/>
                <a:gd name="T13" fmla="*/ 5314 h 6440"/>
                <a:gd name="T14" fmla="*/ 5739 w 10247"/>
                <a:gd name="T15" fmla="*/ 5177 h 6440"/>
                <a:gd name="T16" fmla="*/ 5399 w 10247"/>
                <a:gd name="T17" fmla="*/ 5033 h 6440"/>
                <a:gd name="T18" fmla="*/ 5070 w 10247"/>
                <a:gd name="T19" fmla="*/ 4881 h 6440"/>
                <a:gd name="T20" fmla="*/ 4750 w 10247"/>
                <a:gd name="T21" fmla="*/ 4722 h 6440"/>
                <a:gd name="T22" fmla="*/ 4441 w 10247"/>
                <a:gd name="T23" fmla="*/ 4555 h 6440"/>
                <a:gd name="T24" fmla="*/ 4141 w 10247"/>
                <a:gd name="T25" fmla="*/ 4378 h 6440"/>
                <a:gd name="T26" fmla="*/ 3849 w 10247"/>
                <a:gd name="T27" fmla="*/ 4194 h 6440"/>
                <a:gd name="T28" fmla="*/ 3567 w 10247"/>
                <a:gd name="T29" fmla="*/ 4000 h 6440"/>
                <a:gd name="T30" fmla="*/ 3290 w 10247"/>
                <a:gd name="T31" fmla="*/ 3795 h 6440"/>
                <a:gd name="T32" fmla="*/ 3021 w 10247"/>
                <a:gd name="T33" fmla="*/ 3582 h 6440"/>
                <a:gd name="T34" fmla="*/ 2759 w 10247"/>
                <a:gd name="T35" fmla="*/ 3357 h 6440"/>
                <a:gd name="T36" fmla="*/ 2502 w 10247"/>
                <a:gd name="T37" fmla="*/ 3122 h 6440"/>
                <a:gd name="T38" fmla="*/ 2251 w 10247"/>
                <a:gd name="T39" fmla="*/ 2876 h 6440"/>
                <a:gd name="T40" fmla="*/ 2004 w 10247"/>
                <a:gd name="T41" fmla="*/ 2619 h 6440"/>
                <a:gd name="T42" fmla="*/ 1761 w 10247"/>
                <a:gd name="T43" fmla="*/ 2349 h 6440"/>
                <a:gd name="T44" fmla="*/ 1522 w 10247"/>
                <a:gd name="T45" fmla="*/ 2067 h 6440"/>
                <a:gd name="T46" fmla="*/ 1285 w 10247"/>
                <a:gd name="T47" fmla="*/ 1772 h 6440"/>
                <a:gd name="T48" fmla="*/ 1051 w 10247"/>
                <a:gd name="T49" fmla="*/ 1465 h 6440"/>
                <a:gd name="T50" fmla="*/ 819 w 10247"/>
                <a:gd name="T51" fmla="*/ 1143 h 6440"/>
                <a:gd name="T52" fmla="*/ 587 w 10247"/>
                <a:gd name="T53" fmla="*/ 807 h 6440"/>
                <a:gd name="T54" fmla="*/ 184 w 10247"/>
                <a:gd name="T55" fmla="*/ 186 h 6440"/>
                <a:gd name="T56" fmla="*/ 232 w 10247"/>
                <a:gd name="T57" fmla="*/ 411 h 6440"/>
                <a:gd name="T58" fmla="*/ 579 w 10247"/>
                <a:gd name="T59" fmla="*/ 938 h 6440"/>
                <a:gd name="T60" fmla="*/ 812 w 10247"/>
                <a:gd name="T61" fmla="*/ 1271 h 6440"/>
                <a:gd name="T62" fmla="*/ 1046 w 10247"/>
                <a:gd name="T63" fmla="*/ 1590 h 6440"/>
                <a:gd name="T64" fmla="*/ 1281 w 10247"/>
                <a:gd name="T65" fmla="*/ 1897 h 6440"/>
                <a:gd name="T66" fmla="*/ 1519 w 10247"/>
                <a:gd name="T67" fmla="*/ 2191 h 6440"/>
                <a:gd name="T68" fmla="*/ 1761 w 10247"/>
                <a:gd name="T69" fmla="*/ 2471 h 6440"/>
                <a:gd name="T70" fmla="*/ 2007 w 10247"/>
                <a:gd name="T71" fmla="*/ 2740 h 6440"/>
                <a:gd name="T72" fmla="*/ 2256 w 10247"/>
                <a:gd name="T73" fmla="*/ 2997 h 6440"/>
                <a:gd name="T74" fmla="*/ 2511 w 10247"/>
                <a:gd name="T75" fmla="*/ 3242 h 6440"/>
                <a:gd name="T76" fmla="*/ 2772 w 10247"/>
                <a:gd name="T77" fmla="*/ 3476 h 6440"/>
                <a:gd name="T78" fmla="*/ 3038 w 10247"/>
                <a:gd name="T79" fmla="*/ 3699 h 6440"/>
                <a:gd name="T80" fmla="*/ 3311 w 10247"/>
                <a:gd name="T81" fmla="*/ 3912 h 6440"/>
                <a:gd name="T82" fmla="*/ 3590 w 10247"/>
                <a:gd name="T83" fmla="*/ 4115 h 6440"/>
                <a:gd name="T84" fmla="*/ 3878 w 10247"/>
                <a:gd name="T85" fmla="*/ 4308 h 6440"/>
                <a:gd name="T86" fmla="*/ 4173 w 10247"/>
                <a:gd name="T87" fmla="*/ 4492 h 6440"/>
                <a:gd name="T88" fmla="*/ 4479 w 10247"/>
                <a:gd name="T89" fmla="*/ 4667 h 6440"/>
                <a:gd name="T90" fmla="*/ 4792 w 10247"/>
                <a:gd name="T91" fmla="*/ 4834 h 6440"/>
                <a:gd name="T92" fmla="*/ 5116 w 10247"/>
                <a:gd name="T93" fmla="*/ 4993 h 6440"/>
                <a:gd name="T94" fmla="*/ 5451 w 10247"/>
                <a:gd name="T95" fmla="*/ 5143 h 6440"/>
                <a:gd name="T96" fmla="*/ 5797 w 10247"/>
                <a:gd name="T97" fmla="*/ 5286 h 6440"/>
                <a:gd name="T98" fmla="*/ 6153 w 10247"/>
                <a:gd name="T99" fmla="*/ 5423 h 6440"/>
                <a:gd name="T100" fmla="*/ 6523 w 10247"/>
                <a:gd name="T101" fmla="*/ 5553 h 6440"/>
                <a:gd name="T102" fmla="*/ 6904 w 10247"/>
                <a:gd name="T103" fmla="*/ 5676 h 6440"/>
                <a:gd name="T104" fmla="*/ 7300 w 10247"/>
                <a:gd name="T105" fmla="*/ 5793 h 6440"/>
                <a:gd name="T106" fmla="*/ 7919 w 10247"/>
                <a:gd name="T107" fmla="*/ 5959 h 6440"/>
                <a:gd name="T108" fmla="*/ 8797 w 10247"/>
                <a:gd name="T109" fmla="*/ 6164 h 6440"/>
                <a:gd name="T110" fmla="*/ 9737 w 10247"/>
                <a:gd name="T111" fmla="*/ 6351 h 64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47"/>
                <a:gd name="T169" fmla="*/ 0 h 6440"/>
                <a:gd name="T170" fmla="*/ 10247 w 10247"/>
                <a:gd name="T171" fmla="*/ 6440 h 64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47" h="6440">
                  <a:moveTo>
                    <a:pt x="10247" y="6361"/>
                  </a:moveTo>
                  <a:lnTo>
                    <a:pt x="9998" y="6317"/>
                  </a:lnTo>
                  <a:lnTo>
                    <a:pt x="9753" y="6272"/>
                  </a:lnTo>
                  <a:lnTo>
                    <a:pt x="9511" y="6227"/>
                  </a:lnTo>
                  <a:lnTo>
                    <a:pt x="9275" y="6180"/>
                  </a:lnTo>
                  <a:lnTo>
                    <a:pt x="9042" y="6134"/>
                  </a:lnTo>
                  <a:lnTo>
                    <a:pt x="8813" y="6085"/>
                  </a:lnTo>
                  <a:lnTo>
                    <a:pt x="8589" y="6036"/>
                  </a:lnTo>
                  <a:lnTo>
                    <a:pt x="8369" y="5985"/>
                  </a:lnTo>
                  <a:lnTo>
                    <a:pt x="8152" y="5934"/>
                  </a:lnTo>
                  <a:lnTo>
                    <a:pt x="7938" y="5881"/>
                  </a:lnTo>
                  <a:lnTo>
                    <a:pt x="7729" y="5828"/>
                  </a:lnTo>
                  <a:lnTo>
                    <a:pt x="7524" y="5773"/>
                  </a:lnTo>
                  <a:lnTo>
                    <a:pt x="7423" y="5745"/>
                  </a:lnTo>
                  <a:lnTo>
                    <a:pt x="7322" y="5716"/>
                  </a:lnTo>
                  <a:lnTo>
                    <a:pt x="7222" y="5687"/>
                  </a:lnTo>
                  <a:lnTo>
                    <a:pt x="7123" y="5658"/>
                  </a:lnTo>
                  <a:lnTo>
                    <a:pt x="7026" y="5629"/>
                  </a:lnTo>
                  <a:lnTo>
                    <a:pt x="6928" y="5599"/>
                  </a:lnTo>
                  <a:lnTo>
                    <a:pt x="6832" y="5569"/>
                  </a:lnTo>
                  <a:lnTo>
                    <a:pt x="6737" y="5539"/>
                  </a:lnTo>
                  <a:lnTo>
                    <a:pt x="6642" y="5507"/>
                  </a:lnTo>
                  <a:lnTo>
                    <a:pt x="6548" y="5476"/>
                  </a:lnTo>
                  <a:lnTo>
                    <a:pt x="6456" y="5444"/>
                  </a:lnTo>
                  <a:lnTo>
                    <a:pt x="6363" y="5413"/>
                  </a:lnTo>
                  <a:lnTo>
                    <a:pt x="6272" y="5380"/>
                  </a:lnTo>
                  <a:lnTo>
                    <a:pt x="6181" y="5347"/>
                  </a:lnTo>
                  <a:lnTo>
                    <a:pt x="6092" y="5314"/>
                  </a:lnTo>
                  <a:lnTo>
                    <a:pt x="6002" y="5281"/>
                  </a:lnTo>
                  <a:lnTo>
                    <a:pt x="5914" y="5246"/>
                  </a:lnTo>
                  <a:lnTo>
                    <a:pt x="5826" y="5211"/>
                  </a:lnTo>
                  <a:lnTo>
                    <a:pt x="5739" y="5177"/>
                  </a:lnTo>
                  <a:lnTo>
                    <a:pt x="5653" y="5141"/>
                  </a:lnTo>
                  <a:lnTo>
                    <a:pt x="5567" y="5105"/>
                  </a:lnTo>
                  <a:lnTo>
                    <a:pt x="5483" y="5069"/>
                  </a:lnTo>
                  <a:lnTo>
                    <a:pt x="5399" y="5033"/>
                  </a:lnTo>
                  <a:lnTo>
                    <a:pt x="5316" y="4996"/>
                  </a:lnTo>
                  <a:lnTo>
                    <a:pt x="5232" y="4958"/>
                  </a:lnTo>
                  <a:lnTo>
                    <a:pt x="5151" y="4920"/>
                  </a:lnTo>
                  <a:lnTo>
                    <a:pt x="5070" y="4881"/>
                  </a:lnTo>
                  <a:lnTo>
                    <a:pt x="4988" y="4842"/>
                  </a:lnTo>
                  <a:lnTo>
                    <a:pt x="4908" y="4802"/>
                  </a:lnTo>
                  <a:lnTo>
                    <a:pt x="4829" y="4763"/>
                  </a:lnTo>
                  <a:lnTo>
                    <a:pt x="4750" y="4722"/>
                  </a:lnTo>
                  <a:lnTo>
                    <a:pt x="4672" y="4680"/>
                  </a:lnTo>
                  <a:lnTo>
                    <a:pt x="4594" y="4639"/>
                  </a:lnTo>
                  <a:lnTo>
                    <a:pt x="4517" y="4597"/>
                  </a:lnTo>
                  <a:lnTo>
                    <a:pt x="4441" y="4555"/>
                  </a:lnTo>
                  <a:lnTo>
                    <a:pt x="4365" y="4511"/>
                  </a:lnTo>
                  <a:lnTo>
                    <a:pt x="4289" y="4467"/>
                  </a:lnTo>
                  <a:lnTo>
                    <a:pt x="4215" y="4424"/>
                  </a:lnTo>
                  <a:lnTo>
                    <a:pt x="4141" y="4378"/>
                  </a:lnTo>
                  <a:lnTo>
                    <a:pt x="4067" y="4333"/>
                  </a:lnTo>
                  <a:lnTo>
                    <a:pt x="3995" y="4287"/>
                  </a:lnTo>
                  <a:lnTo>
                    <a:pt x="3922" y="4241"/>
                  </a:lnTo>
                  <a:lnTo>
                    <a:pt x="3849" y="4194"/>
                  </a:lnTo>
                  <a:lnTo>
                    <a:pt x="3778" y="4146"/>
                  </a:lnTo>
                  <a:lnTo>
                    <a:pt x="3707" y="4098"/>
                  </a:lnTo>
                  <a:lnTo>
                    <a:pt x="3636" y="4049"/>
                  </a:lnTo>
                  <a:lnTo>
                    <a:pt x="3567" y="4000"/>
                  </a:lnTo>
                  <a:lnTo>
                    <a:pt x="3497" y="3949"/>
                  </a:lnTo>
                  <a:lnTo>
                    <a:pt x="3428" y="3899"/>
                  </a:lnTo>
                  <a:lnTo>
                    <a:pt x="3358" y="3847"/>
                  </a:lnTo>
                  <a:lnTo>
                    <a:pt x="3290" y="3795"/>
                  </a:lnTo>
                  <a:lnTo>
                    <a:pt x="3223" y="3743"/>
                  </a:lnTo>
                  <a:lnTo>
                    <a:pt x="3156" y="3690"/>
                  </a:lnTo>
                  <a:lnTo>
                    <a:pt x="3089" y="3636"/>
                  </a:lnTo>
                  <a:lnTo>
                    <a:pt x="3021" y="3582"/>
                  </a:lnTo>
                  <a:lnTo>
                    <a:pt x="2955" y="3527"/>
                  </a:lnTo>
                  <a:lnTo>
                    <a:pt x="2890" y="3471"/>
                  </a:lnTo>
                  <a:lnTo>
                    <a:pt x="2824" y="3415"/>
                  </a:lnTo>
                  <a:lnTo>
                    <a:pt x="2759" y="3357"/>
                  </a:lnTo>
                  <a:lnTo>
                    <a:pt x="2694" y="3300"/>
                  </a:lnTo>
                  <a:lnTo>
                    <a:pt x="2630" y="3242"/>
                  </a:lnTo>
                  <a:lnTo>
                    <a:pt x="2566" y="3183"/>
                  </a:lnTo>
                  <a:lnTo>
                    <a:pt x="2502" y="3122"/>
                  </a:lnTo>
                  <a:lnTo>
                    <a:pt x="2439" y="3063"/>
                  </a:lnTo>
                  <a:lnTo>
                    <a:pt x="2377" y="3001"/>
                  </a:lnTo>
                  <a:lnTo>
                    <a:pt x="2314" y="2939"/>
                  </a:lnTo>
                  <a:lnTo>
                    <a:pt x="2251" y="2876"/>
                  </a:lnTo>
                  <a:lnTo>
                    <a:pt x="2189" y="2814"/>
                  </a:lnTo>
                  <a:lnTo>
                    <a:pt x="2127" y="2750"/>
                  </a:lnTo>
                  <a:lnTo>
                    <a:pt x="2066" y="2685"/>
                  </a:lnTo>
                  <a:lnTo>
                    <a:pt x="2004" y="2619"/>
                  </a:lnTo>
                  <a:lnTo>
                    <a:pt x="1943" y="2552"/>
                  </a:lnTo>
                  <a:lnTo>
                    <a:pt x="1882" y="2485"/>
                  </a:lnTo>
                  <a:lnTo>
                    <a:pt x="1822" y="2418"/>
                  </a:lnTo>
                  <a:lnTo>
                    <a:pt x="1761" y="2349"/>
                  </a:lnTo>
                  <a:lnTo>
                    <a:pt x="1701" y="2279"/>
                  </a:lnTo>
                  <a:lnTo>
                    <a:pt x="1641" y="2210"/>
                  </a:lnTo>
                  <a:lnTo>
                    <a:pt x="1581" y="2139"/>
                  </a:lnTo>
                  <a:lnTo>
                    <a:pt x="1522" y="2067"/>
                  </a:lnTo>
                  <a:lnTo>
                    <a:pt x="1462" y="1994"/>
                  </a:lnTo>
                  <a:lnTo>
                    <a:pt x="1403" y="1921"/>
                  </a:lnTo>
                  <a:lnTo>
                    <a:pt x="1344" y="1847"/>
                  </a:lnTo>
                  <a:lnTo>
                    <a:pt x="1285" y="1772"/>
                  </a:lnTo>
                  <a:lnTo>
                    <a:pt x="1227" y="1696"/>
                  </a:lnTo>
                  <a:lnTo>
                    <a:pt x="1168" y="1619"/>
                  </a:lnTo>
                  <a:lnTo>
                    <a:pt x="1110" y="1543"/>
                  </a:lnTo>
                  <a:lnTo>
                    <a:pt x="1051" y="1465"/>
                  </a:lnTo>
                  <a:lnTo>
                    <a:pt x="993" y="1385"/>
                  </a:lnTo>
                  <a:lnTo>
                    <a:pt x="935" y="1305"/>
                  </a:lnTo>
                  <a:lnTo>
                    <a:pt x="877" y="1224"/>
                  </a:lnTo>
                  <a:lnTo>
                    <a:pt x="819" y="1143"/>
                  </a:lnTo>
                  <a:lnTo>
                    <a:pt x="761" y="1060"/>
                  </a:lnTo>
                  <a:lnTo>
                    <a:pt x="703" y="977"/>
                  </a:lnTo>
                  <a:lnTo>
                    <a:pt x="646" y="892"/>
                  </a:lnTo>
                  <a:lnTo>
                    <a:pt x="587" y="807"/>
                  </a:lnTo>
                  <a:lnTo>
                    <a:pt x="530" y="721"/>
                  </a:lnTo>
                  <a:lnTo>
                    <a:pt x="415" y="547"/>
                  </a:lnTo>
                  <a:lnTo>
                    <a:pt x="299" y="368"/>
                  </a:lnTo>
                  <a:lnTo>
                    <a:pt x="184" y="186"/>
                  </a:lnTo>
                  <a:lnTo>
                    <a:pt x="69" y="0"/>
                  </a:lnTo>
                  <a:lnTo>
                    <a:pt x="0" y="42"/>
                  </a:lnTo>
                  <a:lnTo>
                    <a:pt x="116" y="228"/>
                  </a:lnTo>
                  <a:lnTo>
                    <a:pt x="232" y="411"/>
                  </a:lnTo>
                  <a:lnTo>
                    <a:pt x="348" y="590"/>
                  </a:lnTo>
                  <a:lnTo>
                    <a:pt x="463" y="766"/>
                  </a:lnTo>
                  <a:lnTo>
                    <a:pt x="521" y="852"/>
                  </a:lnTo>
                  <a:lnTo>
                    <a:pt x="579" y="938"/>
                  </a:lnTo>
                  <a:lnTo>
                    <a:pt x="637" y="1022"/>
                  </a:lnTo>
                  <a:lnTo>
                    <a:pt x="695" y="1106"/>
                  </a:lnTo>
                  <a:lnTo>
                    <a:pt x="753" y="1189"/>
                  </a:lnTo>
                  <a:lnTo>
                    <a:pt x="812" y="1271"/>
                  </a:lnTo>
                  <a:lnTo>
                    <a:pt x="869" y="1352"/>
                  </a:lnTo>
                  <a:lnTo>
                    <a:pt x="928" y="1432"/>
                  </a:lnTo>
                  <a:lnTo>
                    <a:pt x="986" y="1512"/>
                  </a:lnTo>
                  <a:lnTo>
                    <a:pt x="1046" y="1590"/>
                  </a:lnTo>
                  <a:lnTo>
                    <a:pt x="1104" y="1668"/>
                  </a:lnTo>
                  <a:lnTo>
                    <a:pt x="1163" y="1745"/>
                  </a:lnTo>
                  <a:lnTo>
                    <a:pt x="1222" y="1821"/>
                  </a:lnTo>
                  <a:lnTo>
                    <a:pt x="1281" y="1897"/>
                  </a:lnTo>
                  <a:lnTo>
                    <a:pt x="1341" y="1972"/>
                  </a:lnTo>
                  <a:lnTo>
                    <a:pt x="1400" y="2045"/>
                  </a:lnTo>
                  <a:lnTo>
                    <a:pt x="1460" y="2118"/>
                  </a:lnTo>
                  <a:lnTo>
                    <a:pt x="1519" y="2191"/>
                  </a:lnTo>
                  <a:lnTo>
                    <a:pt x="1580" y="2262"/>
                  </a:lnTo>
                  <a:lnTo>
                    <a:pt x="1640" y="2332"/>
                  </a:lnTo>
                  <a:lnTo>
                    <a:pt x="1700" y="2402"/>
                  </a:lnTo>
                  <a:lnTo>
                    <a:pt x="1761" y="2471"/>
                  </a:lnTo>
                  <a:lnTo>
                    <a:pt x="1823" y="2539"/>
                  </a:lnTo>
                  <a:lnTo>
                    <a:pt x="1883" y="2607"/>
                  </a:lnTo>
                  <a:lnTo>
                    <a:pt x="1945" y="2674"/>
                  </a:lnTo>
                  <a:lnTo>
                    <a:pt x="2007" y="2740"/>
                  </a:lnTo>
                  <a:lnTo>
                    <a:pt x="2069" y="2805"/>
                  </a:lnTo>
                  <a:lnTo>
                    <a:pt x="2132" y="2869"/>
                  </a:lnTo>
                  <a:lnTo>
                    <a:pt x="2193" y="2933"/>
                  </a:lnTo>
                  <a:lnTo>
                    <a:pt x="2256" y="2997"/>
                  </a:lnTo>
                  <a:lnTo>
                    <a:pt x="2320" y="3058"/>
                  </a:lnTo>
                  <a:lnTo>
                    <a:pt x="2383" y="3120"/>
                  </a:lnTo>
                  <a:lnTo>
                    <a:pt x="2447" y="3181"/>
                  </a:lnTo>
                  <a:lnTo>
                    <a:pt x="2511" y="3242"/>
                  </a:lnTo>
                  <a:lnTo>
                    <a:pt x="2576" y="3301"/>
                  </a:lnTo>
                  <a:lnTo>
                    <a:pt x="2641" y="3360"/>
                  </a:lnTo>
                  <a:lnTo>
                    <a:pt x="2706" y="3418"/>
                  </a:lnTo>
                  <a:lnTo>
                    <a:pt x="2772" y="3476"/>
                  </a:lnTo>
                  <a:lnTo>
                    <a:pt x="2837" y="3532"/>
                  </a:lnTo>
                  <a:lnTo>
                    <a:pt x="2904" y="3588"/>
                  </a:lnTo>
                  <a:lnTo>
                    <a:pt x="2970" y="3644"/>
                  </a:lnTo>
                  <a:lnTo>
                    <a:pt x="3038" y="3699"/>
                  </a:lnTo>
                  <a:lnTo>
                    <a:pt x="3105" y="3753"/>
                  </a:lnTo>
                  <a:lnTo>
                    <a:pt x="3173" y="3807"/>
                  </a:lnTo>
                  <a:lnTo>
                    <a:pt x="3241" y="3859"/>
                  </a:lnTo>
                  <a:lnTo>
                    <a:pt x="3311" y="3912"/>
                  </a:lnTo>
                  <a:lnTo>
                    <a:pt x="3380" y="3963"/>
                  </a:lnTo>
                  <a:lnTo>
                    <a:pt x="3450" y="4015"/>
                  </a:lnTo>
                  <a:lnTo>
                    <a:pt x="3520" y="4065"/>
                  </a:lnTo>
                  <a:lnTo>
                    <a:pt x="3590" y="4115"/>
                  </a:lnTo>
                  <a:lnTo>
                    <a:pt x="3662" y="4164"/>
                  </a:lnTo>
                  <a:lnTo>
                    <a:pt x="3733" y="4212"/>
                  </a:lnTo>
                  <a:lnTo>
                    <a:pt x="3805" y="4261"/>
                  </a:lnTo>
                  <a:lnTo>
                    <a:pt x="3878" y="4308"/>
                  </a:lnTo>
                  <a:lnTo>
                    <a:pt x="3951" y="4355"/>
                  </a:lnTo>
                  <a:lnTo>
                    <a:pt x="4025" y="4401"/>
                  </a:lnTo>
                  <a:lnTo>
                    <a:pt x="4099" y="4448"/>
                  </a:lnTo>
                  <a:lnTo>
                    <a:pt x="4173" y="4492"/>
                  </a:lnTo>
                  <a:lnTo>
                    <a:pt x="4249" y="4536"/>
                  </a:lnTo>
                  <a:lnTo>
                    <a:pt x="4325" y="4581"/>
                  </a:lnTo>
                  <a:lnTo>
                    <a:pt x="4401" y="4624"/>
                  </a:lnTo>
                  <a:lnTo>
                    <a:pt x="4479" y="4667"/>
                  </a:lnTo>
                  <a:lnTo>
                    <a:pt x="4556" y="4710"/>
                  </a:lnTo>
                  <a:lnTo>
                    <a:pt x="4634" y="4752"/>
                  </a:lnTo>
                  <a:lnTo>
                    <a:pt x="4713" y="4793"/>
                  </a:lnTo>
                  <a:lnTo>
                    <a:pt x="4792" y="4834"/>
                  </a:lnTo>
                  <a:lnTo>
                    <a:pt x="4872" y="4874"/>
                  </a:lnTo>
                  <a:lnTo>
                    <a:pt x="4954" y="4915"/>
                  </a:lnTo>
                  <a:lnTo>
                    <a:pt x="5035" y="4954"/>
                  </a:lnTo>
                  <a:lnTo>
                    <a:pt x="5116" y="4993"/>
                  </a:lnTo>
                  <a:lnTo>
                    <a:pt x="5199" y="5030"/>
                  </a:lnTo>
                  <a:lnTo>
                    <a:pt x="5282" y="5068"/>
                  </a:lnTo>
                  <a:lnTo>
                    <a:pt x="5367" y="5106"/>
                  </a:lnTo>
                  <a:lnTo>
                    <a:pt x="5451" y="5143"/>
                  </a:lnTo>
                  <a:lnTo>
                    <a:pt x="5537" y="5180"/>
                  </a:lnTo>
                  <a:lnTo>
                    <a:pt x="5622" y="5216"/>
                  </a:lnTo>
                  <a:lnTo>
                    <a:pt x="5709" y="5252"/>
                  </a:lnTo>
                  <a:lnTo>
                    <a:pt x="5797" y="5286"/>
                  </a:lnTo>
                  <a:lnTo>
                    <a:pt x="5885" y="5321"/>
                  </a:lnTo>
                  <a:lnTo>
                    <a:pt x="5974" y="5356"/>
                  </a:lnTo>
                  <a:lnTo>
                    <a:pt x="6064" y="5389"/>
                  </a:lnTo>
                  <a:lnTo>
                    <a:pt x="6153" y="5423"/>
                  </a:lnTo>
                  <a:lnTo>
                    <a:pt x="6244" y="5455"/>
                  </a:lnTo>
                  <a:lnTo>
                    <a:pt x="6337" y="5489"/>
                  </a:lnTo>
                  <a:lnTo>
                    <a:pt x="6430" y="5520"/>
                  </a:lnTo>
                  <a:lnTo>
                    <a:pt x="6523" y="5553"/>
                  </a:lnTo>
                  <a:lnTo>
                    <a:pt x="6617" y="5584"/>
                  </a:lnTo>
                  <a:lnTo>
                    <a:pt x="6713" y="5614"/>
                  </a:lnTo>
                  <a:lnTo>
                    <a:pt x="6808" y="5646"/>
                  </a:lnTo>
                  <a:lnTo>
                    <a:pt x="6904" y="5676"/>
                  </a:lnTo>
                  <a:lnTo>
                    <a:pt x="7002" y="5706"/>
                  </a:lnTo>
                  <a:lnTo>
                    <a:pt x="7101" y="5735"/>
                  </a:lnTo>
                  <a:lnTo>
                    <a:pt x="7200" y="5764"/>
                  </a:lnTo>
                  <a:lnTo>
                    <a:pt x="7300" y="5793"/>
                  </a:lnTo>
                  <a:lnTo>
                    <a:pt x="7401" y="5821"/>
                  </a:lnTo>
                  <a:lnTo>
                    <a:pt x="7503" y="5850"/>
                  </a:lnTo>
                  <a:lnTo>
                    <a:pt x="7710" y="5905"/>
                  </a:lnTo>
                  <a:lnTo>
                    <a:pt x="7919" y="5959"/>
                  </a:lnTo>
                  <a:lnTo>
                    <a:pt x="8133" y="6012"/>
                  </a:lnTo>
                  <a:lnTo>
                    <a:pt x="8350" y="6064"/>
                  </a:lnTo>
                  <a:lnTo>
                    <a:pt x="8571" y="6114"/>
                  </a:lnTo>
                  <a:lnTo>
                    <a:pt x="8797" y="6164"/>
                  </a:lnTo>
                  <a:lnTo>
                    <a:pt x="9025" y="6212"/>
                  </a:lnTo>
                  <a:lnTo>
                    <a:pt x="9258" y="6259"/>
                  </a:lnTo>
                  <a:lnTo>
                    <a:pt x="9496" y="6306"/>
                  </a:lnTo>
                  <a:lnTo>
                    <a:pt x="9737" y="6351"/>
                  </a:lnTo>
                  <a:lnTo>
                    <a:pt x="9983" y="6396"/>
                  </a:lnTo>
                  <a:lnTo>
                    <a:pt x="10234" y="6440"/>
                  </a:lnTo>
                  <a:lnTo>
                    <a:pt x="10247" y="636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041" y="1244"/>
              <a:ext cx="1194" cy="1700"/>
            </a:xfrm>
            <a:custGeom>
              <a:avLst/>
              <a:gdLst>
                <a:gd name="T0" fmla="*/ 5967 w 5967"/>
                <a:gd name="T1" fmla="*/ 8454 h 8499"/>
                <a:gd name="T2" fmla="*/ 66 w 5967"/>
                <a:gd name="T3" fmla="*/ 0 h 8499"/>
                <a:gd name="T4" fmla="*/ 0 w 5967"/>
                <a:gd name="T5" fmla="*/ 45 h 8499"/>
                <a:gd name="T6" fmla="*/ 5901 w 5967"/>
                <a:gd name="T7" fmla="*/ 8499 h 8499"/>
                <a:gd name="T8" fmla="*/ 5967 w 5967"/>
                <a:gd name="T9" fmla="*/ 8454 h 8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67"/>
                <a:gd name="T16" fmla="*/ 0 h 8499"/>
                <a:gd name="T17" fmla="*/ 5967 w 5967"/>
                <a:gd name="T18" fmla="*/ 8499 h 84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67" h="8499">
                  <a:moveTo>
                    <a:pt x="5967" y="8454"/>
                  </a:moveTo>
                  <a:lnTo>
                    <a:pt x="66" y="0"/>
                  </a:lnTo>
                  <a:lnTo>
                    <a:pt x="0" y="45"/>
                  </a:lnTo>
                  <a:lnTo>
                    <a:pt x="5901" y="8499"/>
                  </a:lnTo>
                  <a:lnTo>
                    <a:pt x="5967" y="84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067" y="1445"/>
              <a:ext cx="142" cy="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184" y="1008"/>
              <a:ext cx="50" cy="49"/>
            </a:xfrm>
            <a:custGeom>
              <a:avLst/>
              <a:gdLst>
                <a:gd name="T0" fmla="*/ 123 w 247"/>
                <a:gd name="T1" fmla="*/ 0 h 247"/>
                <a:gd name="T2" fmla="*/ 247 w 247"/>
                <a:gd name="T3" fmla="*/ 247 h 247"/>
                <a:gd name="T4" fmla="*/ 0 w 247"/>
                <a:gd name="T5" fmla="*/ 247 h 247"/>
                <a:gd name="T6" fmla="*/ 123 w 247"/>
                <a:gd name="T7" fmla="*/ 0 h 247"/>
                <a:gd name="T8" fmla="*/ 123 w 247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"/>
                <a:gd name="T16" fmla="*/ 0 h 247"/>
                <a:gd name="T17" fmla="*/ 247 w 247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" h="247">
                  <a:moveTo>
                    <a:pt x="123" y="0"/>
                  </a:moveTo>
                  <a:lnTo>
                    <a:pt x="247" y="247"/>
                  </a:lnTo>
                  <a:lnTo>
                    <a:pt x="0" y="24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205" y="1055"/>
              <a:ext cx="8" cy="200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312" y="2688"/>
              <a:ext cx="11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400" i="0" dirty="0">
                  <a:latin typeface="Arial" charset="0"/>
                </a:rPr>
                <a:t>Grenzkosten (GK)</a:t>
              </a:r>
              <a:endParaRPr lang="de-DE" sz="1600" b="1" i="0" baseline="-25000" dirty="0">
                <a:latin typeface="Arial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3341" y="2352"/>
              <a:ext cx="15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400" i="0" dirty="0">
                  <a:latin typeface="Arial" charset="0"/>
                </a:rPr>
                <a:t>Durchschnittskosten (DK)</a:t>
              </a:r>
              <a:endParaRPr lang="de-DE" sz="1600" b="1" i="0" baseline="-25000" dirty="0">
                <a:latin typeface="Arial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112" y="1248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400" i="0">
                  <a:latin typeface="Arial" charset="0"/>
                </a:rPr>
                <a:t>Nachfrage</a:t>
              </a:r>
              <a:endParaRPr lang="de-DE" sz="1600" b="1" i="0" baseline="-25000">
                <a:latin typeface="Arial" charset="0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912" y="980"/>
              <a:ext cx="33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1400" i="0">
                  <a:latin typeface="Arial" charset="0"/>
                </a:rPr>
                <a:t>DK</a:t>
              </a:r>
            </a:p>
            <a:p>
              <a:pPr>
                <a:spcBef>
                  <a:spcPct val="0"/>
                </a:spcBef>
              </a:pPr>
              <a:r>
                <a:rPr lang="de-DE" sz="1400" i="0">
                  <a:latin typeface="Arial" charset="0"/>
                </a:rPr>
                <a:t>GK</a:t>
              </a:r>
            </a:p>
            <a:p>
              <a:pPr>
                <a:spcBef>
                  <a:spcPct val="0"/>
                </a:spcBef>
              </a:pPr>
              <a:r>
                <a:rPr lang="de-DE" sz="1400" i="0">
                  <a:latin typeface="Arial" charset="0"/>
                </a:rPr>
                <a:t>P</a:t>
              </a:r>
              <a:endParaRPr lang="de-DE" sz="1600" b="1" i="0" baseline="-25000">
                <a:latin typeface="Arial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1008" y="235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400" i="0">
                  <a:latin typeface="Arial" charset="0"/>
                </a:rPr>
                <a:t>A</a:t>
              </a:r>
              <a:endParaRPr lang="de-DE" sz="1600" b="1" i="0" baseline="-25000">
                <a:latin typeface="Arial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1008" y="268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400" i="0">
                  <a:latin typeface="Arial" charset="0"/>
                </a:rPr>
                <a:t>B</a:t>
              </a:r>
              <a:endParaRPr lang="de-DE" sz="1600" b="1" i="0" baseline="-25000">
                <a:latin typeface="Arial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3016" y="229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400" i="0">
                  <a:latin typeface="Arial" charset="0"/>
                </a:rPr>
                <a:t>C</a:t>
              </a:r>
              <a:endParaRPr lang="de-DE" sz="1600" b="1" i="0" baseline="-25000">
                <a:latin typeface="Arial" charset="0"/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3039" y="2592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400" i="0">
                  <a:latin typeface="Arial" charset="0"/>
                </a:rPr>
                <a:t>P</a:t>
              </a:r>
              <a:r>
                <a:rPr lang="de-DE" sz="1600" b="1" i="0" baseline="30000">
                  <a:latin typeface="Arial" charset="0"/>
                </a:rPr>
                <a:t>GK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3216" y="3072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400" i="0">
                  <a:latin typeface="Arial" charset="0"/>
                </a:rPr>
                <a:t>Menge (X)</a:t>
              </a:r>
              <a:endParaRPr lang="de-DE" sz="1600" b="1" i="0" baseline="-25000">
                <a:latin typeface="Arial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3094" y="2772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2880" y="3072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400" i="0">
                  <a:latin typeface="Arial" charset="0"/>
                </a:rPr>
                <a:t>X</a:t>
              </a:r>
              <a:r>
                <a:rPr lang="de-DE" sz="1600" b="1" i="0" baseline="30000">
                  <a:latin typeface="Arial" charset="0"/>
                </a:rPr>
                <a:t>GK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40636" y="476672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7.9: 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Cournot-Preisbildung im natürlichen Monopol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086664" cy="4859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331640" y="476672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7.10: 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Preisdifferenzierung zweiten Grades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-1" t="35419" r="-1517"/>
          <a:stretch/>
        </p:blipFill>
        <p:spPr bwMode="auto">
          <a:xfrm>
            <a:off x="1362521" y="1484784"/>
            <a:ext cx="6562974" cy="47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41" y="1556792"/>
            <a:ext cx="7168501" cy="46943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115616" y="47667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1675" indent="-19716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7.11: Ruinöse Konkurrenz bei irreversiblen Kostenbestandteilen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408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475656" y="40466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4850" indent="-1974850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7.12: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Kombinationen von Irreversibilität und </a:t>
            </a:r>
            <a:r>
              <a:rPr lang="de-DE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Subadditivität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t="18994" r="1981" b="8638"/>
          <a:stretch/>
        </p:blipFill>
        <p:spPr>
          <a:xfrm>
            <a:off x="467544" y="1423739"/>
            <a:ext cx="8280920" cy="4711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t="34219"/>
          <a:stretch/>
        </p:blipFill>
        <p:spPr bwMode="auto">
          <a:xfrm>
            <a:off x="1583594" y="1945746"/>
            <a:ext cx="5940734" cy="40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961673" y="692696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8275" indent="-14382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2.4: Die Transformationskurve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3326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75" indent="-17938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Übersicht 7.1: 	</a:t>
            </a:r>
            <a:r>
              <a:rPr lang="de-DE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Subadditivität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Irreversibilität in verschiedenen </a:t>
            </a:r>
            <a:r>
              <a:rPr lang="de-DE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irtschaftsbereichen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" r="32552"/>
          <a:stretch/>
        </p:blipFill>
        <p:spPr bwMode="auto">
          <a:xfrm>
            <a:off x="1781705" y="1170069"/>
            <a:ext cx="5580590" cy="521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5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476672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4850" indent="-1974850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7.13:	Gefahr von Kostenvervielfachung und ruinöser Konkurrenz durch nicht-innovativen Marktzutritt bei sinkenden Durchschnittskosten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" r="34156"/>
          <a:stretch/>
        </p:blipFill>
        <p:spPr bwMode="auto">
          <a:xfrm>
            <a:off x="674331" y="1628800"/>
            <a:ext cx="757007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13910" y="476672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7.14:  Instabilität eines natürlichen Monopols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98"/>
          <a:stretch/>
        </p:blipFill>
        <p:spPr>
          <a:xfrm>
            <a:off x="1187624" y="1690711"/>
            <a:ext cx="6840760" cy="4330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39552" y="508610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2775" indent="-1882775"/>
            <a:r>
              <a:rPr lang="de-DE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7.15:  Potenzielle und effektive Wettbewerbsintensität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7"/>
          <a:stretch/>
        </p:blipFill>
        <p:spPr>
          <a:xfrm>
            <a:off x="1331640" y="1257425"/>
            <a:ext cx="6530309" cy="497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611560" y="404664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4850" lvl="0" indent="-1974850"/>
            <a:r>
              <a:rPr lang="de-DE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A7.1:	Der Zusammenhang zwischen Innovations-Input und Innovations-Output (</a:t>
            </a:r>
            <a:r>
              <a:rPr lang="de-DE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Innovationsproduk-tionsfunktion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8"/>
          <a:stretch/>
        </p:blipFill>
        <p:spPr>
          <a:xfrm>
            <a:off x="1403648" y="1772816"/>
            <a:ext cx="6380827" cy="436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67544" y="469121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4850" lvl="0" indent="-1974850"/>
            <a:r>
              <a:rPr lang="de-DE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A7.2:	Der Effekt abnehmender Grenzproduktivität des </a:t>
            </a:r>
            <a:r>
              <a:rPr lang="de-DE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-Inputs (r) auf die Innovationsaktivitäten kleiner, mittelgroßer und großer Unternehmen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6"/>
          <a:stretch/>
        </p:blipFill>
        <p:spPr>
          <a:xfrm>
            <a:off x="971600" y="1844824"/>
            <a:ext cx="7200800" cy="433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1043608" y="587785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25" lvl="0" indent="-169862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Übersicht 8.1: Monopolistischer Engpass sowie vor- und nachgelagerte Wertschöpfungsstufen in verschiedenen Wirtschaftsbereichen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4312"/>
          <a:stretch/>
        </p:blipFill>
        <p:spPr bwMode="auto">
          <a:xfrm>
            <a:off x="864434" y="2276872"/>
            <a:ext cx="764121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4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411760" y="476672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8.1:  Alternative Tarife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95" y="1541522"/>
            <a:ext cx="6683389" cy="4695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7492" y="476672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8.2:  Wohlfahrtsverluste kostendeckender Preise bei langfristig fallenden Durchschnittskosten und unterschiedlich elastischer Nachfrage 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92" y="1772816"/>
            <a:ext cx="6594284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469121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75" indent="-1793875"/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9.1: Die Beziehung zwischen Preis- und Gewinnänderung eines potenziellen Monopolisten</a:t>
            </a:r>
            <a:endParaRPr lang="de-DE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26446" r="5566" b="13943"/>
          <a:stretch/>
        </p:blipFill>
        <p:spPr>
          <a:xfrm>
            <a:off x="526210" y="1820660"/>
            <a:ext cx="8222254" cy="41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47754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2.5: 	Ableitung der Kurve effizienten Tausches in einer Edgeworth-Box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1154"/>
          <p:cNvGrpSpPr>
            <a:grpSpLocks/>
          </p:cNvGrpSpPr>
          <p:nvPr/>
        </p:nvGrpSpPr>
        <p:grpSpPr bwMode="auto">
          <a:xfrm>
            <a:off x="899592" y="1501884"/>
            <a:ext cx="7101408" cy="4807436"/>
            <a:chOff x="768" y="912"/>
            <a:chExt cx="4272" cy="2544"/>
          </a:xfrm>
        </p:grpSpPr>
        <p:sp>
          <p:nvSpPr>
            <p:cNvPr id="5" name="Text Box 1129"/>
            <p:cNvSpPr txBox="1">
              <a:spLocks noChangeArrowheads="1"/>
            </p:cNvSpPr>
            <p:nvPr/>
          </p:nvSpPr>
          <p:spPr bwMode="auto">
            <a:xfrm>
              <a:off x="4464" y="32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i="0">
                  <a:latin typeface="Arial" charset="0"/>
                </a:rPr>
                <a:t>Y</a:t>
              </a:r>
            </a:p>
          </p:txBody>
        </p:sp>
        <p:sp>
          <p:nvSpPr>
            <p:cNvPr id="6" name="Text Box 1130"/>
            <p:cNvSpPr txBox="1">
              <a:spLocks noChangeArrowheads="1"/>
            </p:cNvSpPr>
            <p:nvPr/>
          </p:nvSpPr>
          <p:spPr bwMode="auto">
            <a:xfrm>
              <a:off x="4608" y="91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i="0">
                  <a:latin typeface="Arial" charset="0"/>
                </a:rPr>
                <a:t>B</a:t>
              </a:r>
            </a:p>
          </p:txBody>
        </p:sp>
        <p:sp>
          <p:nvSpPr>
            <p:cNvPr id="7" name="Text Box 1131"/>
            <p:cNvSpPr txBox="1">
              <a:spLocks noChangeArrowheads="1"/>
            </p:cNvSpPr>
            <p:nvPr/>
          </p:nvSpPr>
          <p:spPr bwMode="auto">
            <a:xfrm>
              <a:off x="768" y="1056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i="0">
                  <a:latin typeface="Arial" charset="0"/>
                </a:rPr>
                <a:t>X</a:t>
              </a:r>
            </a:p>
          </p:txBody>
        </p:sp>
        <p:sp>
          <p:nvSpPr>
            <p:cNvPr id="8" name="Freeform 1030"/>
            <p:cNvSpPr>
              <a:spLocks/>
            </p:cNvSpPr>
            <p:nvPr/>
          </p:nvSpPr>
          <p:spPr bwMode="auto">
            <a:xfrm>
              <a:off x="1628" y="1557"/>
              <a:ext cx="2484" cy="1417"/>
            </a:xfrm>
            <a:custGeom>
              <a:avLst/>
              <a:gdLst/>
              <a:ahLst/>
              <a:cxnLst>
                <a:cxn ang="0">
                  <a:pos x="9786" y="7571"/>
                </a:cxn>
                <a:cxn ang="0">
                  <a:pos x="9138" y="7513"/>
                </a:cxn>
                <a:cxn ang="0">
                  <a:pos x="8509" y="7439"/>
                </a:cxn>
                <a:cxn ang="0">
                  <a:pos x="7897" y="7347"/>
                </a:cxn>
                <a:cxn ang="0">
                  <a:pos x="7304" y="7239"/>
                </a:cxn>
                <a:cxn ang="0">
                  <a:pos x="6731" y="7113"/>
                </a:cxn>
                <a:cxn ang="0">
                  <a:pos x="6177" y="6968"/>
                </a:cxn>
                <a:cxn ang="0">
                  <a:pos x="5645" y="6804"/>
                </a:cxn>
                <a:cxn ang="0">
                  <a:pos x="5133" y="6621"/>
                </a:cxn>
                <a:cxn ang="0">
                  <a:pos x="4643" y="6416"/>
                </a:cxn>
                <a:cxn ang="0">
                  <a:pos x="4174" y="6192"/>
                </a:cxn>
                <a:cxn ang="0">
                  <a:pos x="3728" y="5945"/>
                </a:cxn>
                <a:cxn ang="0">
                  <a:pos x="3305" y="5676"/>
                </a:cxn>
                <a:cxn ang="0">
                  <a:pos x="2904" y="5385"/>
                </a:cxn>
                <a:cxn ang="0">
                  <a:pos x="2528" y="5070"/>
                </a:cxn>
                <a:cxn ang="0">
                  <a:pos x="2175" y="4731"/>
                </a:cxn>
                <a:cxn ang="0">
                  <a:pos x="1848" y="4367"/>
                </a:cxn>
                <a:cxn ang="0">
                  <a:pos x="1545" y="3978"/>
                </a:cxn>
                <a:cxn ang="0">
                  <a:pos x="1268" y="3563"/>
                </a:cxn>
                <a:cxn ang="0">
                  <a:pos x="1017" y="3122"/>
                </a:cxn>
                <a:cxn ang="0">
                  <a:pos x="793" y="2653"/>
                </a:cxn>
                <a:cxn ang="0">
                  <a:pos x="594" y="2155"/>
                </a:cxn>
                <a:cxn ang="0">
                  <a:pos x="423" y="1630"/>
                </a:cxn>
                <a:cxn ang="0">
                  <a:pos x="281" y="1075"/>
                </a:cxn>
                <a:cxn ang="0">
                  <a:pos x="167" y="490"/>
                </a:cxn>
                <a:cxn ang="0">
                  <a:pos x="0" y="11"/>
                </a:cxn>
                <a:cxn ang="0">
                  <a:pos x="92" y="626"/>
                </a:cxn>
                <a:cxn ang="0">
                  <a:pos x="213" y="1210"/>
                </a:cxn>
                <a:cxn ang="0">
                  <a:pos x="363" y="1766"/>
                </a:cxn>
                <a:cxn ang="0">
                  <a:pos x="542" y="2292"/>
                </a:cxn>
                <a:cxn ang="0">
                  <a:pos x="747" y="2788"/>
                </a:cxn>
                <a:cxn ang="0">
                  <a:pos x="980" y="3258"/>
                </a:cxn>
                <a:cxn ang="0">
                  <a:pos x="1240" y="3700"/>
                </a:cxn>
                <a:cxn ang="0">
                  <a:pos x="1527" y="4116"/>
                </a:cxn>
                <a:cxn ang="0">
                  <a:pos x="1838" y="4505"/>
                </a:cxn>
                <a:cxn ang="0">
                  <a:pos x="2175" y="4869"/>
                </a:cxn>
                <a:cxn ang="0">
                  <a:pos x="2538" y="5207"/>
                </a:cxn>
                <a:cxn ang="0">
                  <a:pos x="2924" y="5521"/>
                </a:cxn>
                <a:cxn ang="0">
                  <a:pos x="3334" y="5812"/>
                </a:cxn>
                <a:cxn ang="0">
                  <a:pos x="3767" y="6079"/>
                </a:cxn>
                <a:cxn ang="0">
                  <a:pos x="4223" y="6325"/>
                </a:cxn>
                <a:cxn ang="0">
                  <a:pos x="4701" y="6547"/>
                </a:cxn>
                <a:cxn ang="0">
                  <a:pos x="5200" y="6749"/>
                </a:cxn>
                <a:cxn ang="0">
                  <a:pos x="5721" y="6930"/>
                </a:cxn>
                <a:cxn ang="0">
                  <a:pos x="6261" y="7092"/>
                </a:cxn>
                <a:cxn ang="0">
                  <a:pos x="6822" y="7234"/>
                </a:cxn>
                <a:cxn ang="0">
                  <a:pos x="7403" y="7357"/>
                </a:cxn>
                <a:cxn ang="0">
                  <a:pos x="8002" y="7462"/>
                </a:cxn>
                <a:cxn ang="0">
                  <a:pos x="8621" y="7551"/>
                </a:cxn>
                <a:cxn ang="0">
                  <a:pos x="9257" y="7622"/>
                </a:cxn>
                <a:cxn ang="0">
                  <a:pos x="9911" y="7677"/>
                </a:cxn>
              </a:cxnLst>
              <a:rect l="0" t="0" r="r" b="b"/>
              <a:pathLst>
                <a:path w="10318" h="7702">
                  <a:moveTo>
                    <a:pt x="10318" y="7606"/>
                  </a:moveTo>
                  <a:lnTo>
                    <a:pt x="10184" y="7599"/>
                  </a:lnTo>
                  <a:lnTo>
                    <a:pt x="10051" y="7590"/>
                  </a:lnTo>
                  <a:lnTo>
                    <a:pt x="9918" y="7581"/>
                  </a:lnTo>
                  <a:lnTo>
                    <a:pt x="9786" y="7571"/>
                  </a:lnTo>
                  <a:lnTo>
                    <a:pt x="9656" y="7561"/>
                  </a:lnTo>
                  <a:lnTo>
                    <a:pt x="9525" y="7549"/>
                  </a:lnTo>
                  <a:lnTo>
                    <a:pt x="9396" y="7538"/>
                  </a:lnTo>
                  <a:lnTo>
                    <a:pt x="9266" y="7526"/>
                  </a:lnTo>
                  <a:lnTo>
                    <a:pt x="9138" y="7513"/>
                  </a:lnTo>
                  <a:lnTo>
                    <a:pt x="9011" y="7499"/>
                  </a:lnTo>
                  <a:lnTo>
                    <a:pt x="8885" y="7485"/>
                  </a:lnTo>
                  <a:lnTo>
                    <a:pt x="8759" y="7470"/>
                  </a:lnTo>
                  <a:lnTo>
                    <a:pt x="8633" y="7455"/>
                  </a:lnTo>
                  <a:lnTo>
                    <a:pt x="8509" y="7439"/>
                  </a:lnTo>
                  <a:lnTo>
                    <a:pt x="8385" y="7422"/>
                  </a:lnTo>
                  <a:lnTo>
                    <a:pt x="8261" y="7404"/>
                  </a:lnTo>
                  <a:lnTo>
                    <a:pt x="8139" y="7386"/>
                  </a:lnTo>
                  <a:lnTo>
                    <a:pt x="8018" y="7367"/>
                  </a:lnTo>
                  <a:lnTo>
                    <a:pt x="7897" y="7347"/>
                  </a:lnTo>
                  <a:lnTo>
                    <a:pt x="7777" y="7327"/>
                  </a:lnTo>
                  <a:lnTo>
                    <a:pt x="7657" y="7306"/>
                  </a:lnTo>
                  <a:lnTo>
                    <a:pt x="7539" y="7285"/>
                  </a:lnTo>
                  <a:lnTo>
                    <a:pt x="7421" y="7263"/>
                  </a:lnTo>
                  <a:lnTo>
                    <a:pt x="7304" y="7239"/>
                  </a:lnTo>
                  <a:lnTo>
                    <a:pt x="7188" y="7216"/>
                  </a:lnTo>
                  <a:lnTo>
                    <a:pt x="7072" y="7191"/>
                  </a:lnTo>
                  <a:lnTo>
                    <a:pt x="6957" y="7165"/>
                  </a:lnTo>
                  <a:lnTo>
                    <a:pt x="6844" y="7140"/>
                  </a:lnTo>
                  <a:lnTo>
                    <a:pt x="6731" y="7113"/>
                  </a:lnTo>
                  <a:lnTo>
                    <a:pt x="6618" y="7085"/>
                  </a:lnTo>
                  <a:lnTo>
                    <a:pt x="6508" y="7057"/>
                  </a:lnTo>
                  <a:lnTo>
                    <a:pt x="6396" y="7028"/>
                  </a:lnTo>
                  <a:lnTo>
                    <a:pt x="6287" y="6999"/>
                  </a:lnTo>
                  <a:lnTo>
                    <a:pt x="6177" y="6968"/>
                  </a:lnTo>
                  <a:lnTo>
                    <a:pt x="6069" y="6937"/>
                  </a:lnTo>
                  <a:lnTo>
                    <a:pt x="5962" y="6905"/>
                  </a:lnTo>
                  <a:lnTo>
                    <a:pt x="5856" y="6872"/>
                  </a:lnTo>
                  <a:lnTo>
                    <a:pt x="5750" y="6838"/>
                  </a:lnTo>
                  <a:lnTo>
                    <a:pt x="5645" y="6804"/>
                  </a:lnTo>
                  <a:lnTo>
                    <a:pt x="5541" y="6769"/>
                  </a:lnTo>
                  <a:lnTo>
                    <a:pt x="5437" y="6733"/>
                  </a:lnTo>
                  <a:lnTo>
                    <a:pt x="5335" y="6697"/>
                  </a:lnTo>
                  <a:lnTo>
                    <a:pt x="5233" y="6659"/>
                  </a:lnTo>
                  <a:lnTo>
                    <a:pt x="5133" y="6621"/>
                  </a:lnTo>
                  <a:lnTo>
                    <a:pt x="5033" y="6582"/>
                  </a:lnTo>
                  <a:lnTo>
                    <a:pt x="4934" y="6541"/>
                  </a:lnTo>
                  <a:lnTo>
                    <a:pt x="4836" y="6500"/>
                  </a:lnTo>
                  <a:lnTo>
                    <a:pt x="4739" y="6459"/>
                  </a:lnTo>
                  <a:lnTo>
                    <a:pt x="4643" y="6416"/>
                  </a:lnTo>
                  <a:lnTo>
                    <a:pt x="4547" y="6373"/>
                  </a:lnTo>
                  <a:lnTo>
                    <a:pt x="4453" y="6329"/>
                  </a:lnTo>
                  <a:lnTo>
                    <a:pt x="4359" y="6284"/>
                  </a:lnTo>
                  <a:lnTo>
                    <a:pt x="4266" y="6238"/>
                  </a:lnTo>
                  <a:lnTo>
                    <a:pt x="4174" y="6192"/>
                  </a:lnTo>
                  <a:lnTo>
                    <a:pt x="4083" y="6144"/>
                  </a:lnTo>
                  <a:lnTo>
                    <a:pt x="3993" y="6096"/>
                  </a:lnTo>
                  <a:lnTo>
                    <a:pt x="3904" y="6046"/>
                  </a:lnTo>
                  <a:lnTo>
                    <a:pt x="3815" y="5996"/>
                  </a:lnTo>
                  <a:lnTo>
                    <a:pt x="3728" y="5945"/>
                  </a:lnTo>
                  <a:lnTo>
                    <a:pt x="3642" y="5893"/>
                  </a:lnTo>
                  <a:lnTo>
                    <a:pt x="3556" y="5840"/>
                  </a:lnTo>
                  <a:lnTo>
                    <a:pt x="3471" y="5787"/>
                  </a:lnTo>
                  <a:lnTo>
                    <a:pt x="3387" y="5732"/>
                  </a:lnTo>
                  <a:lnTo>
                    <a:pt x="3305" y="5676"/>
                  </a:lnTo>
                  <a:lnTo>
                    <a:pt x="3222" y="5619"/>
                  </a:lnTo>
                  <a:lnTo>
                    <a:pt x="3142" y="5562"/>
                  </a:lnTo>
                  <a:lnTo>
                    <a:pt x="3061" y="5504"/>
                  </a:lnTo>
                  <a:lnTo>
                    <a:pt x="2982" y="5445"/>
                  </a:lnTo>
                  <a:lnTo>
                    <a:pt x="2904" y="5385"/>
                  </a:lnTo>
                  <a:lnTo>
                    <a:pt x="2827" y="5324"/>
                  </a:lnTo>
                  <a:lnTo>
                    <a:pt x="2751" y="5262"/>
                  </a:lnTo>
                  <a:lnTo>
                    <a:pt x="2675" y="5199"/>
                  </a:lnTo>
                  <a:lnTo>
                    <a:pt x="2602" y="5135"/>
                  </a:lnTo>
                  <a:lnTo>
                    <a:pt x="2528" y="5070"/>
                  </a:lnTo>
                  <a:lnTo>
                    <a:pt x="2455" y="5004"/>
                  </a:lnTo>
                  <a:lnTo>
                    <a:pt x="2384" y="4937"/>
                  </a:lnTo>
                  <a:lnTo>
                    <a:pt x="2314" y="4869"/>
                  </a:lnTo>
                  <a:lnTo>
                    <a:pt x="2245" y="4801"/>
                  </a:lnTo>
                  <a:lnTo>
                    <a:pt x="2175" y="4731"/>
                  </a:lnTo>
                  <a:lnTo>
                    <a:pt x="2108" y="4660"/>
                  </a:lnTo>
                  <a:lnTo>
                    <a:pt x="2041" y="4589"/>
                  </a:lnTo>
                  <a:lnTo>
                    <a:pt x="1976" y="4515"/>
                  </a:lnTo>
                  <a:lnTo>
                    <a:pt x="1912" y="4442"/>
                  </a:lnTo>
                  <a:lnTo>
                    <a:pt x="1848" y="4367"/>
                  </a:lnTo>
                  <a:lnTo>
                    <a:pt x="1786" y="4292"/>
                  </a:lnTo>
                  <a:lnTo>
                    <a:pt x="1723" y="4215"/>
                  </a:lnTo>
                  <a:lnTo>
                    <a:pt x="1663" y="4137"/>
                  </a:lnTo>
                  <a:lnTo>
                    <a:pt x="1604" y="4059"/>
                  </a:lnTo>
                  <a:lnTo>
                    <a:pt x="1545" y="3978"/>
                  </a:lnTo>
                  <a:lnTo>
                    <a:pt x="1488" y="3898"/>
                  </a:lnTo>
                  <a:lnTo>
                    <a:pt x="1431" y="3815"/>
                  </a:lnTo>
                  <a:lnTo>
                    <a:pt x="1376" y="3733"/>
                  </a:lnTo>
                  <a:lnTo>
                    <a:pt x="1322" y="3649"/>
                  </a:lnTo>
                  <a:lnTo>
                    <a:pt x="1268" y="3563"/>
                  </a:lnTo>
                  <a:lnTo>
                    <a:pt x="1216" y="3477"/>
                  </a:lnTo>
                  <a:lnTo>
                    <a:pt x="1164" y="3390"/>
                  </a:lnTo>
                  <a:lnTo>
                    <a:pt x="1114" y="3302"/>
                  </a:lnTo>
                  <a:lnTo>
                    <a:pt x="1065" y="3213"/>
                  </a:lnTo>
                  <a:lnTo>
                    <a:pt x="1017" y="3122"/>
                  </a:lnTo>
                  <a:lnTo>
                    <a:pt x="970" y="3031"/>
                  </a:lnTo>
                  <a:lnTo>
                    <a:pt x="924" y="2938"/>
                  </a:lnTo>
                  <a:lnTo>
                    <a:pt x="879" y="2843"/>
                  </a:lnTo>
                  <a:lnTo>
                    <a:pt x="835" y="2749"/>
                  </a:lnTo>
                  <a:lnTo>
                    <a:pt x="793" y="2653"/>
                  </a:lnTo>
                  <a:lnTo>
                    <a:pt x="750" y="2556"/>
                  </a:lnTo>
                  <a:lnTo>
                    <a:pt x="710" y="2457"/>
                  </a:lnTo>
                  <a:lnTo>
                    <a:pt x="670" y="2358"/>
                  </a:lnTo>
                  <a:lnTo>
                    <a:pt x="632" y="2257"/>
                  </a:lnTo>
                  <a:lnTo>
                    <a:pt x="594" y="2155"/>
                  </a:lnTo>
                  <a:lnTo>
                    <a:pt x="558" y="2053"/>
                  </a:lnTo>
                  <a:lnTo>
                    <a:pt x="523" y="1949"/>
                  </a:lnTo>
                  <a:lnTo>
                    <a:pt x="489" y="1844"/>
                  </a:lnTo>
                  <a:lnTo>
                    <a:pt x="456" y="1738"/>
                  </a:lnTo>
                  <a:lnTo>
                    <a:pt x="423" y="1630"/>
                  </a:lnTo>
                  <a:lnTo>
                    <a:pt x="393" y="1521"/>
                  </a:lnTo>
                  <a:lnTo>
                    <a:pt x="363" y="1411"/>
                  </a:lnTo>
                  <a:lnTo>
                    <a:pt x="335" y="1300"/>
                  </a:lnTo>
                  <a:lnTo>
                    <a:pt x="307" y="1188"/>
                  </a:lnTo>
                  <a:lnTo>
                    <a:pt x="281" y="1075"/>
                  </a:lnTo>
                  <a:lnTo>
                    <a:pt x="256" y="960"/>
                  </a:lnTo>
                  <a:lnTo>
                    <a:pt x="231" y="845"/>
                  </a:lnTo>
                  <a:lnTo>
                    <a:pt x="209" y="728"/>
                  </a:lnTo>
                  <a:lnTo>
                    <a:pt x="188" y="609"/>
                  </a:lnTo>
                  <a:lnTo>
                    <a:pt x="167" y="490"/>
                  </a:lnTo>
                  <a:lnTo>
                    <a:pt x="148" y="369"/>
                  </a:lnTo>
                  <a:lnTo>
                    <a:pt x="130" y="247"/>
                  </a:lnTo>
                  <a:lnTo>
                    <a:pt x="112" y="124"/>
                  </a:lnTo>
                  <a:lnTo>
                    <a:pt x="96" y="0"/>
                  </a:lnTo>
                  <a:lnTo>
                    <a:pt x="0" y="11"/>
                  </a:lnTo>
                  <a:lnTo>
                    <a:pt x="17" y="136"/>
                  </a:lnTo>
                  <a:lnTo>
                    <a:pt x="34" y="261"/>
                  </a:lnTo>
                  <a:lnTo>
                    <a:pt x="52" y="384"/>
                  </a:lnTo>
                  <a:lnTo>
                    <a:pt x="72" y="506"/>
                  </a:lnTo>
                  <a:lnTo>
                    <a:pt x="92" y="626"/>
                  </a:lnTo>
                  <a:lnTo>
                    <a:pt x="114" y="746"/>
                  </a:lnTo>
                  <a:lnTo>
                    <a:pt x="138" y="863"/>
                  </a:lnTo>
                  <a:lnTo>
                    <a:pt x="161" y="980"/>
                  </a:lnTo>
                  <a:lnTo>
                    <a:pt x="187" y="1096"/>
                  </a:lnTo>
                  <a:lnTo>
                    <a:pt x="213" y="1210"/>
                  </a:lnTo>
                  <a:lnTo>
                    <a:pt x="241" y="1324"/>
                  </a:lnTo>
                  <a:lnTo>
                    <a:pt x="270" y="1435"/>
                  </a:lnTo>
                  <a:lnTo>
                    <a:pt x="299" y="1547"/>
                  </a:lnTo>
                  <a:lnTo>
                    <a:pt x="331" y="1656"/>
                  </a:lnTo>
                  <a:lnTo>
                    <a:pt x="363" y="1766"/>
                  </a:lnTo>
                  <a:lnTo>
                    <a:pt x="396" y="1873"/>
                  </a:lnTo>
                  <a:lnTo>
                    <a:pt x="431" y="1979"/>
                  </a:lnTo>
                  <a:lnTo>
                    <a:pt x="467" y="2084"/>
                  </a:lnTo>
                  <a:lnTo>
                    <a:pt x="504" y="2188"/>
                  </a:lnTo>
                  <a:lnTo>
                    <a:pt x="542" y="2292"/>
                  </a:lnTo>
                  <a:lnTo>
                    <a:pt x="581" y="2393"/>
                  </a:lnTo>
                  <a:lnTo>
                    <a:pt x="620" y="2494"/>
                  </a:lnTo>
                  <a:lnTo>
                    <a:pt x="661" y="2593"/>
                  </a:lnTo>
                  <a:lnTo>
                    <a:pt x="703" y="2691"/>
                  </a:lnTo>
                  <a:lnTo>
                    <a:pt x="747" y="2788"/>
                  </a:lnTo>
                  <a:lnTo>
                    <a:pt x="792" y="2884"/>
                  </a:lnTo>
                  <a:lnTo>
                    <a:pt x="837" y="2979"/>
                  </a:lnTo>
                  <a:lnTo>
                    <a:pt x="884" y="3074"/>
                  </a:lnTo>
                  <a:lnTo>
                    <a:pt x="931" y="3167"/>
                  </a:lnTo>
                  <a:lnTo>
                    <a:pt x="980" y="3258"/>
                  </a:lnTo>
                  <a:lnTo>
                    <a:pt x="1030" y="3349"/>
                  </a:lnTo>
                  <a:lnTo>
                    <a:pt x="1081" y="3438"/>
                  </a:lnTo>
                  <a:lnTo>
                    <a:pt x="1133" y="3526"/>
                  </a:lnTo>
                  <a:lnTo>
                    <a:pt x="1187" y="3614"/>
                  </a:lnTo>
                  <a:lnTo>
                    <a:pt x="1240" y="3700"/>
                  </a:lnTo>
                  <a:lnTo>
                    <a:pt x="1296" y="3785"/>
                  </a:lnTo>
                  <a:lnTo>
                    <a:pt x="1352" y="3870"/>
                  </a:lnTo>
                  <a:lnTo>
                    <a:pt x="1409" y="3953"/>
                  </a:lnTo>
                  <a:lnTo>
                    <a:pt x="1467" y="4035"/>
                  </a:lnTo>
                  <a:lnTo>
                    <a:pt x="1527" y="4116"/>
                  </a:lnTo>
                  <a:lnTo>
                    <a:pt x="1587" y="4196"/>
                  </a:lnTo>
                  <a:lnTo>
                    <a:pt x="1649" y="4274"/>
                  </a:lnTo>
                  <a:lnTo>
                    <a:pt x="1711" y="4352"/>
                  </a:lnTo>
                  <a:lnTo>
                    <a:pt x="1774" y="4429"/>
                  </a:lnTo>
                  <a:lnTo>
                    <a:pt x="1838" y="4505"/>
                  </a:lnTo>
                  <a:lnTo>
                    <a:pt x="1904" y="4580"/>
                  </a:lnTo>
                  <a:lnTo>
                    <a:pt x="1970" y="4654"/>
                  </a:lnTo>
                  <a:lnTo>
                    <a:pt x="2038" y="4726"/>
                  </a:lnTo>
                  <a:lnTo>
                    <a:pt x="2106" y="4798"/>
                  </a:lnTo>
                  <a:lnTo>
                    <a:pt x="2175" y="4869"/>
                  </a:lnTo>
                  <a:lnTo>
                    <a:pt x="2247" y="4938"/>
                  </a:lnTo>
                  <a:lnTo>
                    <a:pt x="2318" y="5008"/>
                  </a:lnTo>
                  <a:lnTo>
                    <a:pt x="2390" y="5075"/>
                  </a:lnTo>
                  <a:lnTo>
                    <a:pt x="2463" y="5142"/>
                  </a:lnTo>
                  <a:lnTo>
                    <a:pt x="2538" y="5207"/>
                  </a:lnTo>
                  <a:lnTo>
                    <a:pt x="2613" y="5272"/>
                  </a:lnTo>
                  <a:lnTo>
                    <a:pt x="2690" y="5336"/>
                  </a:lnTo>
                  <a:lnTo>
                    <a:pt x="2767" y="5398"/>
                  </a:lnTo>
                  <a:lnTo>
                    <a:pt x="2845" y="5461"/>
                  </a:lnTo>
                  <a:lnTo>
                    <a:pt x="2924" y="5521"/>
                  </a:lnTo>
                  <a:lnTo>
                    <a:pt x="3005" y="5581"/>
                  </a:lnTo>
                  <a:lnTo>
                    <a:pt x="3085" y="5641"/>
                  </a:lnTo>
                  <a:lnTo>
                    <a:pt x="3167" y="5699"/>
                  </a:lnTo>
                  <a:lnTo>
                    <a:pt x="3250" y="5756"/>
                  </a:lnTo>
                  <a:lnTo>
                    <a:pt x="3334" y="5812"/>
                  </a:lnTo>
                  <a:lnTo>
                    <a:pt x="3419" y="5867"/>
                  </a:lnTo>
                  <a:lnTo>
                    <a:pt x="3505" y="5922"/>
                  </a:lnTo>
                  <a:lnTo>
                    <a:pt x="3592" y="5975"/>
                  </a:lnTo>
                  <a:lnTo>
                    <a:pt x="3679" y="6028"/>
                  </a:lnTo>
                  <a:lnTo>
                    <a:pt x="3767" y="6079"/>
                  </a:lnTo>
                  <a:lnTo>
                    <a:pt x="3856" y="6131"/>
                  </a:lnTo>
                  <a:lnTo>
                    <a:pt x="3946" y="6180"/>
                  </a:lnTo>
                  <a:lnTo>
                    <a:pt x="4038" y="6229"/>
                  </a:lnTo>
                  <a:lnTo>
                    <a:pt x="4129" y="6277"/>
                  </a:lnTo>
                  <a:lnTo>
                    <a:pt x="4223" y="6325"/>
                  </a:lnTo>
                  <a:lnTo>
                    <a:pt x="4317" y="6371"/>
                  </a:lnTo>
                  <a:lnTo>
                    <a:pt x="4412" y="6416"/>
                  </a:lnTo>
                  <a:lnTo>
                    <a:pt x="4507" y="6461"/>
                  </a:lnTo>
                  <a:lnTo>
                    <a:pt x="4604" y="6505"/>
                  </a:lnTo>
                  <a:lnTo>
                    <a:pt x="4701" y="6547"/>
                  </a:lnTo>
                  <a:lnTo>
                    <a:pt x="4799" y="6589"/>
                  </a:lnTo>
                  <a:lnTo>
                    <a:pt x="4897" y="6631"/>
                  </a:lnTo>
                  <a:lnTo>
                    <a:pt x="4998" y="6671"/>
                  </a:lnTo>
                  <a:lnTo>
                    <a:pt x="5098" y="6710"/>
                  </a:lnTo>
                  <a:lnTo>
                    <a:pt x="5200" y="6749"/>
                  </a:lnTo>
                  <a:lnTo>
                    <a:pt x="5302" y="6787"/>
                  </a:lnTo>
                  <a:lnTo>
                    <a:pt x="5405" y="6824"/>
                  </a:lnTo>
                  <a:lnTo>
                    <a:pt x="5510" y="6861"/>
                  </a:lnTo>
                  <a:lnTo>
                    <a:pt x="5615" y="6895"/>
                  </a:lnTo>
                  <a:lnTo>
                    <a:pt x="5721" y="6930"/>
                  </a:lnTo>
                  <a:lnTo>
                    <a:pt x="5827" y="6964"/>
                  </a:lnTo>
                  <a:lnTo>
                    <a:pt x="5934" y="6997"/>
                  </a:lnTo>
                  <a:lnTo>
                    <a:pt x="6042" y="7029"/>
                  </a:lnTo>
                  <a:lnTo>
                    <a:pt x="6152" y="7062"/>
                  </a:lnTo>
                  <a:lnTo>
                    <a:pt x="6261" y="7092"/>
                  </a:lnTo>
                  <a:lnTo>
                    <a:pt x="6372" y="7122"/>
                  </a:lnTo>
                  <a:lnTo>
                    <a:pt x="6483" y="7151"/>
                  </a:lnTo>
                  <a:lnTo>
                    <a:pt x="6596" y="7179"/>
                  </a:lnTo>
                  <a:lnTo>
                    <a:pt x="6709" y="7207"/>
                  </a:lnTo>
                  <a:lnTo>
                    <a:pt x="6822" y="7234"/>
                  </a:lnTo>
                  <a:lnTo>
                    <a:pt x="6937" y="7260"/>
                  </a:lnTo>
                  <a:lnTo>
                    <a:pt x="7052" y="7285"/>
                  </a:lnTo>
                  <a:lnTo>
                    <a:pt x="7168" y="7309"/>
                  </a:lnTo>
                  <a:lnTo>
                    <a:pt x="7286" y="7334"/>
                  </a:lnTo>
                  <a:lnTo>
                    <a:pt x="7403" y="7357"/>
                  </a:lnTo>
                  <a:lnTo>
                    <a:pt x="7521" y="7380"/>
                  </a:lnTo>
                  <a:lnTo>
                    <a:pt x="7640" y="7401"/>
                  </a:lnTo>
                  <a:lnTo>
                    <a:pt x="7761" y="7422"/>
                  </a:lnTo>
                  <a:lnTo>
                    <a:pt x="7881" y="7442"/>
                  </a:lnTo>
                  <a:lnTo>
                    <a:pt x="8002" y="7462"/>
                  </a:lnTo>
                  <a:lnTo>
                    <a:pt x="8125" y="7481"/>
                  </a:lnTo>
                  <a:lnTo>
                    <a:pt x="8248" y="7500"/>
                  </a:lnTo>
                  <a:lnTo>
                    <a:pt x="8371" y="7517"/>
                  </a:lnTo>
                  <a:lnTo>
                    <a:pt x="8496" y="7534"/>
                  </a:lnTo>
                  <a:lnTo>
                    <a:pt x="8621" y="7551"/>
                  </a:lnTo>
                  <a:lnTo>
                    <a:pt x="8746" y="7566"/>
                  </a:lnTo>
                  <a:lnTo>
                    <a:pt x="8874" y="7581"/>
                  </a:lnTo>
                  <a:lnTo>
                    <a:pt x="9001" y="7595"/>
                  </a:lnTo>
                  <a:lnTo>
                    <a:pt x="9129" y="7609"/>
                  </a:lnTo>
                  <a:lnTo>
                    <a:pt x="9257" y="7622"/>
                  </a:lnTo>
                  <a:lnTo>
                    <a:pt x="9387" y="7634"/>
                  </a:lnTo>
                  <a:lnTo>
                    <a:pt x="9518" y="7645"/>
                  </a:lnTo>
                  <a:lnTo>
                    <a:pt x="9648" y="7657"/>
                  </a:lnTo>
                  <a:lnTo>
                    <a:pt x="9780" y="7668"/>
                  </a:lnTo>
                  <a:lnTo>
                    <a:pt x="9911" y="7677"/>
                  </a:lnTo>
                  <a:lnTo>
                    <a:pt x="10044" y="7687"/>
                  </a:lnTo>
                  <a:lnTo>
                    <a:pt x="10178" y="7695"/>
                  </a:lnTo>
                  <a:lnTo>
                    <a:pt x="10312" y="7702"/>
                  </a:lnTo>
                  <a:lnTo>
                    <a:pt x="10318" y="760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1031"/>
            <p:cNvSpPr>
              <a:spLocks/>
            </p:cNvSpPr>
            <p:nvPr/>
          </p:nvSpPr>
          <p:spPr bwMode="auto">
            <a:xfrm>
              <a:off x="2045" y="1431"/>
              <a:ext cx="2135" cy="1208"/>
            </a:xfrm>
            <a:custGeom>
              <a:avLst/>
              <a:gdLst/>
              <a:ahLst/>
              <a:cxnLst>
                <a:cxn ang="0">
                  <a:pos x="8180" y="6347"/>
                </a:cxn>
                <a:cxn ang="0">
                  <a:pos x="7319" y="6174"/>
                </a:cxn>
                <a:cxn ang="0">
                  <a:pos x="6512" y="5995"/>
                </a:cxn>
                <a:cxn ang="0">
                  <a:pos x="5757" y="5804"/>
                </a:cxn>
                <a:cxn ang="0">
                  <a:pos x="5311" y="5675"/>
                </a:cxn>
                <a:cxn ang="0">
                  <a:pos x="4968" y="5565"/>
                </a:cxn>
                <a:cxn ang="0">
                  <a:pos x="4639" y="5449"/>
                </a:cxn>
                <a:cxn ang="0">
                  <a:pos x="4320" y="5327"/>
                </a:cxn>
                <a:cxn ang="0">
                  <a:pos x="4014" y="5196"/>
                </a:cxn>
                <a:cxn ang="0">
                  <a:pos x="3720" y="5055"/>
                </a:cxn>
                <a:cxn ang="0">
                  <a:pos x="3436" y="4906"/>
                </a:cxn>
                <a:cxn ang="0">
                  <a:pos x="3164" y="4746"/>
                </a:cxn>
                <a:cxn ang="0">
                  <a:pos x="2901" y="4574"/>
                </a:cxn>
                <a:cxn ang="0">
                  <a:pos x="2651" y="4391"/>
                </a:cxn>
                <a:cxn ang="0">
                  <a:pos x="2410" y="4195"/>
                </a:cxn>
                <a:cxn ang="0">
                  <a:pos x="2181" y="3986"/>
                </a:cxn>
                <a:cxn ang="0">
                  <a:pos x="1960" y="3762"/>
                </a:cxn>
                <a:cxn ang="0">
                  <a:pos x="1749" y="3523"/>
                </a:cxn>
                <a:cxn ang="0">
                  <a:pos x="1548" y="3267"/>
                </a:cxn>
                <a:cxn ang="0">
                  <a:pos x="1356" y="2995"/>
                </a:cxn>
                <a:cxn ang="0">
                  <a:pos x="1172" y="2706"/>
                </a:cxn>
                <a:cxn ang="0">
                  <a:pos x="998" y="2397"/>
                </a:cxn>
                <a:cxn ang="0">
                  <a:pos x="831" y="2069"/>
                </a:cxn>
                <a:cxn ang="0">
                  <a:pos x="674" y="1722"/>
                </a:cxn>
                <a:cxn ang="0">
                  <a:pos x="524" y="1353"/>
                </a:cxn>
                <a:cxn ang="0">
                  <a:pos x="384" y="962"/>
                </a:cxn>
                <a:cxn ang="0">
                  <a:pos x="250" y="549"/>
                </a:cxn>
                <a:cxn ang="0">
                  <a:pos x="124" y="112"/>
                </a:cxn>
                <a:cxn ang="0">
                  <a:pos x="61" y="250"/>
                </a:cxn>
                <a:cxn ang="0">
                  <a:pos x="190" y="683"/>
                </a:cxn>
                <a:cxn ang="0">
                  <a:pos x="327" y="1094"/>
                </a:cxn>
                <a:cxn ang="0">
                  <a:pos x="472" y="1482"/>
                </a:cxn>
                <a:cxn ang="0">
                  <a:pos x="625" y="1849"/>
                </a:cxn>
                <a:cxn ang="0">
                  <a:pos x="786" y="2195"/>
                </a:cxn>
                <a:cxn ang="0">
                  <a:pos x="956" y="2522"/>
                </a:cxn>
                <a:cxn ang="0">
                  <a:pos x="1135" y="2831"/>
                </a:cxn>
                <a:cxn ang="0">
                  <a:pos x="1323" y="3120"/>
                </a:cxn>
                <a:cxn ang="0">
                  <a:pos x="1520" y="3391"/>
                </a:cxn>
                <a:cxn ang="0">
                  <a:pos x="1727" y="3647"/>
                </a:cxn>
                <a:cxn ang="0">
                  <a:pos x="1944" y="3885"/>
                </a:cxn>
                <a:cxn ang="0">
                  <a:pos x="2170" y="4110"/>
                </a:cxn>
                <a:cxn ang="0">
                  <a:pos x="2408" y="4320"/>
                </a:cxn>
                <a:cxn ang="0">
                  <a:pos x="2655" y="4515"/>
                </a:cxn>
                <a:cxn ang="0">
                  <a:pos x="2913" y="4698"/>
                </a:cxn>
                <a:cxn ang="0">
                  <a:pos x="3180" y="4869"/>
                </a:cxn>
                <a:cxn ang="0">
                  <a:pos x="3459" y="5029"/>
                </a:cxn>
                <a:cxn ang="0">
                  <a:pos x="3750" y="5178"/>
                </a:cxn>
                <a:cxn ang="0">
                  <a:pos x="4051" y="5318"/>
                </a:cxn>
                <a:cxn ang="0">
                  <a:pos x="4363" y="5448"/>
                </a:cxn>
                <a:cxn ang="0">
                  <a:pos x="4687" y="5570"/>
                </a:cxn>
                <a:cxn ang="0">
                  <a:pos x="5023" y="5686"/>
                </a:cxn>
                <a:cxn ang="0">
                  <a:pos x="5371" y="5794"/>
                </a:cxn>
                <a:cxn ang="0">
                  <a:pos x="5916" y="5947"/>
                </a:cxn>
                <a:cxn ang="0">
                  <a:pos x="6687" y="6135"/>
                </a:cxn>
                <a:cxn ang="0">
                  <a:pos x="7509" y="6312"/>
                </a:cxn>
                <a:cxn ang="0">
                  <a:pos x="8386" y="6484"/>
                </a:cxn>
              </a:cxnLst>
              <a:rect l="0" t="0" r="r" b="b"/>
              <a:pathLst>
                <a:path w="8862" h="6570">
                  <a:moveTo>
                    <a:pt x="8862" y="6475"/>
                  </a:moveTo>
                  <a:lnTo>
                    <a:pt x="8631" y="6432"/>
                  </a:lnTo>
                  <a:lnTo>
                    <a:pt x="8403" y="6389"/>
                  </a:lnTo>
                  <a:lnTo>
                    <a:pt x="8180" y="6347"/>
                  </a:lnTo>
                  <a:lnTo>
                    <a:pt x="7959" y="6303"/>
                  </a:lnTo>
                  <a:lnTo>
                    <a:pt x="7743" y="6261"/>
                  </a:lnTo>
                  <a:lnTo>
                    <a:pt x="7528" y="6217"/>
                  </a:lnTo>
                  <a:lnTo>
                    <a:pt x="7319" y="6174"/>
                  </a:lnTo>
                  <a:lnTo>
                    <a:pt x="7112" y="6130"/>
                  </a:lnTo>
                  <a:lnTo>
                    <a:pt x="6908" y="6086"/>
                  </a:lnTo>
                  <a:lnTo>
                    <a:pt x="6708" y="6041"/>
                  </a:lnTo>
                  <a:lnTo>
                    <a:pt x="6512" y="5995"/>
                  </a:lnTo>
                  <a:lnTo>
                    <a:pt x="6318" y="5949"/>
                  </a:lnTo>
                  <a:lnTo>
                    <a:pt x="6128" y="5901"/>
                  </a:lnTo>
                  <a:lnTo>
                    <a:pt x="5940" y="5853"/>
                  </a:lnTo>
                  <a:lnTo>
                    <a:pt x="5757" y="5804"/>
                  </a:lnTo>
                  <a:lnTo>
                    <a:pt x="5577" y="5753"/>
                  </a:lnTo>
                  <a:lnTo>
                    <a:pt x="5487" y="5727"/>
                  </a:lnTo>
                  <a:lnTo>
                    <a:pt x="5399" y="5702"/>
                  </a:lnTo>
                  <a:lnTo>
                    <a:pt x="5311" y="5675"/>
                  </a:lnTo>
                  <a:lnTo>
                    <a:pt x="5225" y="5648"/>
                  </a:lnTo>
                  <a:lnTo>
                    <a:pt x="5138" y="5621"/>
                  </a:lnTo>
                  <a:lnTo>
                    <a:pt x="5053" y="5593"/>
                  </a:lnTo>
                  <a:lnTo>
                    <a:pt x="4968" y="5565"/>
                  </a:lnTo>
                  <a:lnTo>
                    <a:pt x="4885" y="5538"/>
                  </a:lnTo>
                  <a:lnTo>
                    <a:pt x="4802" y="5509"/>
                  </a:lnTo>
                  <a:lnTo>
                    <a:pt x="4719" y="5480"/>
                  </a:lnTo>
                  <a:lnTo>
                    <a:pt x="4639" y="5449"/>
                  </a:lnTo>
                  <a:lnTo>
                    <a:pt x="4558" y="5419"/>
                  </a:lnTo>
                  <a:lnTo>
                    <a:pt x="4478" y="5389"/>
                  </a:lnTo>
                  <a:lnTo>
                    <a:pt x="4399" y="5358"/>
                  </a:lnTo>
                  <a:lnTo>
                    <a:pt x="4320" y="5327"/>
                  </a:lnTo>
                  <a:lnTo>
                    <a:pt x="4243" y="5294"/>
                  </a:lnTo>
                  <a:lnTo>
                    <a:pt x="4166" y="5262"/>
                  </a:lnTo>
                  <a:lnTo>
                    <a:pt x="4089" y="5229"/>
                  </a:lnTo>
                  <a:lnTo>
                    <a:pt x="4014" y="5196"/>
                  </a:lnTo>
                  <a:lnTo>
                    <a:pt x="3939" y="5161"/>
                  </a:lnTo>
                  <a:lnTo>
                    <a:pt x="3865" y="5127"/>
                  </a:lnTo>
                  <a:lnTo>
                    <a:pt x="3792" y="5091"/>
                  </a:lnTo>
                  <a:lnTo>
                    <a:pt x="3720" y="5055"/>
                  </a:lnTo>
                  <a:lnTo>
                    <a:pt x="3647" y="5018"/>
                  </a:lnTo>
                  <a:lnTo>
                    <a:pt x="3576" y="4982"/>
                  </a:lnTo>
                  <a:lnTo>
                    <a:pt x="3505" y="4944"/>
                  </a:lnTo>
                  <a:lnTo>
                    <a:pt x="3436" y="4906"/>
                  </a:lnTo>
                  <a:lnTo>
                    <a:pt x="3367" y="4867"/>
                  </a:lnTo>
                  <a:lnTo>
                    <a:pt x="3298" y="4828"/>
                  </a:lnTo>
                  <a:lnTo>
                    <a:pt x="3231" y="4786"/>
                  </a:lnTo>
                  <a:lnTo>
                    <a:pt x="3164" y="4746"/>
                  </a:lnTo>
                  <a:lnTo>
                    <a:pt x="3097" y="4704"/>
                  </a:lnTo>
                  <a:lnTo>
                    <a:pt x="3031" y="4661"/>
                  </a:lnTo>
                  <a:lnTo>
                    <a:pt x="2966" y="4618"/>
                  </a:lnTo>
                  <a:lnTo>
                    <a:pt x="2901" y="4574"/>
                  </a:lnTo>
                  <a:lnTo>
                    <a:pt x="2838" y="4530"/>
                  </a:lnTo>
                  <a:lnTo>
                    <a:pt x="2775" y="4485"/>
                  </a:lnTo>
                  <a:lnTo>
                    <a:pt x="2713" y="4438"/>
                  </a:lnTo>
                  <a:lnTo>
                    <a:pt x="2651" y="4391"/>
                  </a:lnTo>
                  <a:lnTo>
                    <a:pt x="2590" y="4343"/>
                  </a:lnTo>
                  <a:lnTo>
                    <a:pt x="2530" y="4295"/>
                  </a:lnTo>
                  <a:lnTo>
                    <a:pt x="2470" y="4245"/>
                  </a:lnTo>
                  <a:lnTo>
                    <a:pt x="2410" y="4195"/>
                  </a:lnTo>
                  <a:lnTo>
                    <a:pt x="2352" y="4144"/>
                  </a:lnTo>
                  <a:lnTo>
                    <a:pt x="2294" y="4092"/>
                  </a:lnTo>
                  <a:lnTo>
                    <a:pt x="2236" y="4039"/>
                  </a:lnTo>
                  <a:lnTo>
                    <a:pt x="2181" y="3986"/>
                  </a:lnTo>
                  <a:lnTo>
                    <a:pt x="2124" y="3931"/>
                  </a:lnTo>
                  <a:lnTo>
                    <a:pt x="2069" y="3875"/>
                  </a:lnTo>
                  <a:lnTo>
                    <a:pt x="2014" y="3818"/>
                  </a:lnTo>
                  <a:lnTo>
                    <a:pt x="1960" y="3762"/>
                  </a:lnTo>
                  <a:lnTo>
                    <a:pt x="1906" y="3703"/>
                  </a:lnTo>
                  <a:lnTo>
                    <a:pt x="1854" y="3644"/>
                  </a:lnTo>
                  <a:lnTo>
                    <a:pt x="1801" y="3584"/>
                  </a:lnTo>
                  <a:lnTo>
                    <a:pt x="1749" y="3523"/>
                  </a:lnTo>
                  <a:lnTo>
                    <a:pt x="1697" y="3460"/>
                  </a:lnTo>
                  <a:lnTo>
                    <a:pt x="1647" y="3397"/>
                  </a:lnTo>
                  <a:lnTo>
                    <a:pt x="1597" y="3333"/>
                  </a:lnTo>
                  <a:lnTo>
                    <a:pt x="1548" y="3267"/>
                  </a:lnTo>
                  <a:lnTo>
                    <a:pt x="1499" y="3201"/>
                  </a:lnTo>
                  <a:lnTo>
                    <a:pt x="1451" y="3133"/>
                  </a:lnTo>
                  <a:lnTo>
                    <a:pt x="1403" y="3065"/>
                  </a:lnTo>
                  <a:lnTo>
                    <a:pt x="1356" y="2995"/>
                  </a:lnTo>
                  <a:lnTo>
                    <a:pt x="1309" y="2924"/>
                  </a:lnTo>
                  <a:lnTo>
                    <a:pt x="1263" y="2853"/>
                  </a:lnTo>
                  <a:lnTo>
                    <a:pt x="1217" y="2779"/>
                  </a:lnTo>
                  <a:lnTo>
                    <a:pt x="1172" y="2706"/>
                  </a:lnTo>
                  <a:lnTo>
                    <a:pt x="1128" y="2630"/>
                  </a:lnTo>
                  <a:lnTo>
                    <a:pt x="1084" y="2554"/>
                  </a:lnTo>
                  <a:lnTo>
                    <a:pt x="1040" y="2476"/>
                  </a:lnTo>
                  <a:lnTo>
                    <a:pt x="998" y="2397"/>
                  </a:lnTo>
                  <a:lnTo>
                    <a:pt x="955" y="2317"/>
                  </a:lnTo>
                  <a:lnTo>
                    <a:pt x="914" y="2236"/>
                  </a:lnTo>
                  <a:lnTo>
                    <a:pt x="873" y="2153"/>
                  </a:lnTo>
                  <a:lnTo>
                    <a:pt x="831" y="2069"/>
                  </a:lnTo>
                  <a:lnTo>
                    <a:pt x="791" y="1984"/>
                  </a:lnTo>
                  <a:lnTo>
                    <a:pt x="752" y="1898"/>
                  </a:lnTo>
                  <a:lnTo>
                    <a:pt x="713" y="1810"/>
                  </a:lnTo>
                  <a:lnTo>
                    <a:pt x="674" y="1722"/>
                  </a:lnTo>
                  <a:lnTo>
                    <a:pt x="636" y="1632"/>
                  </a:lnTo>
                  <a:lnTo>
                    <a:pt x="598" y="1540"/>
                  </a:lnTo>
                  <a:lnTo>
                    <a:pt x="561" y="1447"/>
                  </a:lnTo>
                  <a:lnTo>
                    <a:pt x="524" y="1353"/>
                  </a:lnTo>
                  <a:lnTo>
                    <a:pt x="489" y="1258"/>
                  </a:lnTo>
                  <a:lnTo>
                    <a:pt x="453" y="1161"/>
                  </a:lnTo>
                  <a:lnTo>
                    <a:pt x="418" y="1062"/>
                  </a:lnTo>
                  <a:lnTo>
                    <a:pt x="384" y="962"/>
                  </a:lnTo>
                  <a:lnTo>
                    <a:pt x="349" y="861"/>
                  </a:lnTo>
                  <a:lnTo>
                    <a:pt x="316" y="759"/>
                  </a:lnTo>
                  <a:lnTo>
                    <a:pt x="282" y="655"/>
                  </a:lnTo>
                  <a:lnTo>
                    <a:pt x="250" y="549"/>
                  </a:lnTo>
                  <a:lnTo>
                    <a:pt x="217" y="442"/>
                  </a:lnTo>
                  <a:lnTo>
                    <a:pt x="185" y="333"/>
                  </a:lnTo>
                  <a:lnTo>
                    <a:pt x="154" y="224"/>
                  </a:lnTo>
                  <a:lnTo>
                    <a:pt x="124" y="112"/>
                  </a:lnTo>
                  <a:lnTo>
                    <a:pt x="93" y="0"/>
                  </a:lnTo>
                  <a:lnTo>
                    <a:pt x="0" y="24"/>
                  </a:lnTo>
                  <a:lnTo>
                    <a:pt x="30" y="138"/>
                  </a:lnTo>
                  <a:lnTo>
                    <a:pt x="61" y="250"/>
                  </a:lnTo>
                  <a:lnTo>
                    <a:pt x="93" y="360"/>
                  </a:lnTo>
                  <a:lnTo>
                    <a:pt x="125" y="470"/>
                  </a:lnTo>
                  <a:lnTo>
                    <a:pt x="157" y="577"/>
                  </a:lnTo>
                  <a:lnTo>
                    <a:pt x="190" y="683"/>
                  </a:lnTo>
                  <a:lnTo>
                    <a:pt x="223" y="788"/>
                  </a:lnTo>
                  <a:lnTo>
                    <a:pt x="258" y="892"/>
                  </a:lnTo>
                  <a:lnTo>
                    <a:pt x="292" y="993"/>
                  </a:lnTo>
                  <a:lnTo>
                    <a:pt x="327" y="1094"/>
                  </a:lnTo>
                  <a:lnTo>
                    <a:pt x="363" y="1193"/>
                  </a:lnTo>
                  <a:lnTo>
                    <a:pt x="398" y="1291"/>
                  </a:lnTo>
                  <a:lnTo>
                    <a:pt x="434" y="1387"/>
                  </a:lnTo>
                  <a:lnTo>
                    <a:pt x="472" y="1482"/>
                  </a:lnTo>
                  <a:lnTo>
                    <a:pt x="509" y="1576"/>
                  </a:lnTo>
                  <a:lnTo>
                    <a:pt x="547" y="1668"/>
                  </a:lnTo>
                  <a:lnTo>
                    <a:pt x="586" y="1759"/>
                  </a:lnTo>
                  <a:lnTo>
                    <a:pt x="625" y="1849"/>
                  </a:lnTo>
                  <a:lnTo>
                    <a:pt x="664" y="1937"/>
                  </a:lnTo>
                  <a:lnTo>
                    <a:pt x="704" y="2025"/>
                  </a:lnTo>
                  <a:lnTo>
                    <a:pt x="744" y="2111"/>
                  </a:lnTo>
                  <a:lnTo>
                    <a:pt x="786" y="2195"/>
                  </a:lnTo>
                  <a:lnTo>
                    <a:pt x="828" y="2279"/>
                  </a:lnTo>
                  <a:lnTo>
                    <a:pt x="869" y="2362"/>
                  </a:lnTo>
                  <a:lnTo>
                    <a:pt x="913" y="2442"/>
                  </a:lnTo>
                  <a:lnTo>
                    <a:pt x="956" y="2522"/>
                  </a:lnTo>
                  <a:lnTo>
                    <a:pt x="1000" y="2602"/>
                  </a:lnTo>
                  <a:lnTo>
                    <a:pt x="1044" y="2679"/>
                  </a:lnTo>
                  <a:lnTo>
                    <a:pt x="1089" y="2755"/>
                  </a:lnTo>
                  <a:lnTo>
                    <a:pt x="1135" y="2831"/>
                  </a:lnTo>
                  <a:lnTo>
                    <a:pt x="1181" y="2904"/>
                  </a:lnTo>
                  <a:lnTo>
                    <a:pt x="1227" y="2977"/>
                  </a:lnTo>
                  <a:lnTo>
                    <a:pt x="1275" y="3049"/>
                  </a:lnTo>
                  <a:lnTo>
                    <a:pt x="1323" y="3120"/>
                  </a:lnTo>
                  <a:lnTo>
                    <a:pt x="1371" y="3189"/>
                  </a:lnTo>
                  <a:lnTo>
                    <a:pt x="1421" y="3258"/>
                  </a:lnTo>
                  <a:lnTo>
                    <a:pt x="1470" y="3325"/>
                  </a:lnTo>
                  <a:lnTo>
                    <a:pt x="1520" y="3391"/>
                  </a:lnTo>
                  <a:lnTo>
                    <a:pt x="1571" y="3457"/>
                  </a:lnTo>
                  <a:lnTo>
                    <a:pt x="1623" y="3522"/>
                  </a:lnTo>
                  <a:lnTo>
                    <a:pt x="1675" y="3584"/>
                  </a:lnTo>
                  <a:lnTo>
                    <a:pt x="1727" y="3647"/>
                  </a:lnTo>
                  <a:lnTo>
                    <a:pt x="1781" y="3708"/>
                  </a:lnTo>
                  <a:lnTo>
                    <a:pt x="1835" y="3768"/>
                  </a:lnTo>
                  <a:lnTo>
                    <a:pt x="1889" y="3827"/>
                  </a:lnTo>
                  <a:lnTo>
                    <a:pt x="1944" y="3885"/>
                  </a:lnTo>
                  <a:lnTo>
                    <a:pt x="2000" y="3943"/>
                  </a:lnTo>
                  <a:lnTo>
                    <a:pt x="2057" y="3999"/>
                  </a:lnTo>
                  <a:lnTo>
                    <a:pt x="2114" y="4055"/>
                  </a:lnTo>
                  <a:lnTo>
                    <a:pt x="2170" y="4110"/>
                  </a:lnTo>
                  <a:lnTo>
                    <a:pt x="2230" y="4163"/>
                  </a:lnTo>
                  <a:lnTo>
                    <a:pt x="2288" y="4216"/>
                  </a:lnTo>
                  <a:lnTo>
                    <a:pt x="2348" y="4268"/>
                  </a:lnTo>
                  <a:lnTo>
                    <a:pt x="2408" y="4320"/>
                  </a:lnTo>
                  <a:lnTo>
                    <a:pt x="2468" y="4370"/>
                  </a:lnTo>
                  <a:lnTo>
                    <a:pt x="2530" y="4419"/>
                  </a:lnTo>
                  <a:lnTo>
                    <a:pt x="2592" y="4468"/>
                  </a:lnTo>
                  <a:lnTo>
                    <a:pt x="2655" y="4515"/>
                  </a:lnTo>
                  <a:lnTo>
                    <a:pt x="2718" y="4562"/>
                  </a:lnTo>
                  <a:lnTo>
                    <a:pt x="2782" y="4609"/>
                  </a:lnTo>
                  <a:lnTo>
                    <a:pt x="2847" y="4653"/>
                  </a:lnTo>
                  <a:lnTo>
                    <a:pt x="2913" y="4698"/>
                  </a:lnTo>
                  <a:lnTo>
                    <a:pt x="2978" y="4743"/>
                  </a:lnTo>
                  <a:lnTo>
                    <a:pt x="3045" y="4785"/>
                  </a:lnTo>
                  <a:lnTo>
                    <a:pt x="3112" y="4828"/>
                  </a:lnTo>
                  <a:lnTo>
                    <a:pt x="3180" y="4869"/>
                  </a:lnTo>
                  <a:lnTo>
                    <a:pt x="3250" y="4910"/>
                  </a:lnTo>
                  <a:lnTo>
                    <a:pt x="3319" y="4950"/>
                  </a:lnTo>
                  <a:lnTo>
                    <a:pt x="3389" y="4991"/>
                  </a:lnTo>
                  <a:lnTo>
                    <a:pt x="3459" y="5029"/>
                  </a:lnTo>
                  <a:lnTo>
                    <a:pt x="3531" y="5068"/>
                  </a:lnTo>
                  <a:lnTo>
                    <a:pt x="3603" y="5104"/>
                  </a:lnTo>
                  <a:lnTo>
                    <a:pt x="3676" y="5141"/>
                  </a:lnTo>
                  <a:lnTo>
                    <a:pt x="3750" y="5178"/>
                  </a:lnTo>
                  <a:lnTo>
                    <a:pt x="3823" y="5214"/>
                  </a:lnTo>
                  <a:lnTo>
                    <a:pt x="3899" y="5248"/>
                  </a:lnTo>
                  <a:lnTo>
                    <a:pt x="3974" y="5283"/>
                  </a:lnTo>
                  <a:lnTo>
                    <a:pt x="4051" y="5318"/>
                  </a:lnTo>
                  <a:lnTo>
                    <a:pt x="4128" y="5351"/>
                  </a:lnTo>
                  <a:lnTo>
                    <a:pt x="4206" y="5384"/>
                  </a:lnTo>
                  <a:lnTo>
                    <a:pt x="4284" y="5416"/>
                  </a:lnTo>
                  <a:lnTo>
                    <a:pt x="4363" y="5448"/>
                  </a:lnTo>
                  <a:lnTo>
                    <a:pt x="4443" y="5480"/>
                  </a:lnTo>
                  <a:lnTo>
                    <a:pt x="4524" y="5510"/>
                  </a:lnTo>
                  <a:lnTo>
                    <a:pt x="4606" y="5541"/>
                  </a:lnTo>
                  <a:lnTo>
                    <a:pt x="4687" y="5570"/>
                  </a:lnTo>
                  <a:lnTo>
                    <a:pt x="4771" y="5600"/>
                  </a:lnTo>
                  <a:lnTo>
                    <a:pt x="4854" y="5629"/>
                  </a:lnTo>
                  <a:lnTo>
                    <a:pt x="4938" y="5657"/>
                  </a:lnTo>
                  <a:lnTo>
                    <a:pt x="5023" y="5686"/>
                  </a:lnTo>
                  <a:lnTo>
                    <a:pt x="5109" y="5713"/>
                  </a:lnTo>
                  <a:lnTo>
                    <a:pt x="5196" y="5741"/>
                  </a:lnTo>
                  <a:lnTo>
                    <a:pt x="5283" y="5768"/>
                  </a:lnTo>
                  <a:lnTo>
                    <a:pt x="5371" y="5794"/>
                  </a:lnTo>
                  <a:lnTo>
                    <a:pt x="5460" y="5820"/>
                  </a:lnTo>
                  <a:lnTo>
                    <a:pt x="5550" y="5847"/>
                  </a:lnTo>
                  <a:lnTo>
                    <a:pt x="5732" y="5897"/>
                  </a:lnTo>
                  <a:lnTo>
                    <a:pt x="5916" y="5947"/>
                  </a:lnTo>
                  <a:lnTo>
                    <a:pt x="6104" y="5995"/>
                  </a:lnTo>
                  <a:lnTo>
                    <a:pt x="6295" y="6043"/>
                  </a:lnTo>
                  <a:lnTo>
                    <a:pt x="6489" y="6089"/>
                  </a:lnTo>
                  <a:lnTo>
                    <a:pt x="6687" y="6135"/>
                  </a:lnTo>
                  <a:lnTo>
                    <a:pt x="6888" y="6181"/>
                  </a:lnTo>
                  <a:lnTo>
                    <a:pt x="7092" y="6225"/>
                  </a:lnTo>
                  <a:lnTo>
                    <a:pt x="7299" y="6269"/>
                  </a:lnTo>
                  <a:lnTo>
                    <a:pt x="7509" y="6312"/>
                  </a:lnTo>
                  <a:lnTo>
                    <a:pt x="7724" y="6356"/>
                  </a:lnTo>
                  <a:lnTo>
                    <a:pt x="7940" y="6398"/>
                  </a:lnTo>
                  <a:lnTo>
                    <a:pt x="8161" y="6442"/>
                  </a:lnTo>
                  <a:lnTo>
                    <a:pt x="8386" y="6484"/>
                  </a:lnTo>
                  <a:lnTo>
                    <a:pt x="8613" y="6527"/>
                  </a:lnTo>
                  <a:lnTo>
                    <a:pt x="8844" y="6570"/>
                  </a:lnTo>
                  <a:lnTo>
                    <a:pt x="8862" y="647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1032"/>
            <p:cNvSpPr>
              <a:spLocks/>
            </p:cNvSpPr>
            <p:nvPr/>
          </p:nvSpPr>
          <p:spPr bwMode="auto">
            <a:xfrm>
              <a:off x="1658" y="2393"/>
              <a:ext cx="1177" cy="635"/>
            </a:xfrm>
            <a:custGeom>
              <a:avLst/>
              <a:gdLst/>
              <a:ahLst/>
              <a:cxnLst>
                <a:cxn ang="0">
                  <a:pos x="200" y="118"/>
                </a:cxn>
                <a:cxn ang="0">
                  <a:pos x="497" y="164"/>
                </a:cxn>
                <a:cxn ang="0">
                  <a:pos x="791" y="222"/>
                </a:cxn>
                <a:cxn ang="0">
                  <a:pos x="1080" y="292"/>
                </a:cxn>
                <a:cxn ang="0">
                  <a:pos x="1366" y="375"/>
                </a:cxn>
                <a:cxn ang="0">
                  <a:pos x="1645" y="471"/>
                </a:cxn>
                <a:cxn ang="0">
                  <a:pos x="1918" y="578"/>
                </a:cxn>
                <a:cxn ang="0">
                  <a:pos x="2185" y="697"/>
                </a:cxn>
                <a:cxn ang="0">
                  <a:pos x="2445" y="828"/>
                </a:cxn>
                <a:cxn ang="0">
                  <a:pos x="2696" y="971"/>
                </a:cxn>
                <a:cxn ang="0">
                  <a:pos x="2938" y="1126"/>
                </a:cxn>
                <a:cxn ang="0">
                  <a:pos x="3171" y="1291"/>
                </a:cxn>
                <a:cxn ang="0">
                  <a:pos x="3393" y="1469"/>
                </a:cxn>
                <a:cxn ang="0">
                  <a:pos x="3605" y="1656"/>
                </a:cxn>
                <a:cxn ang="0">
                  <a:pos x="3804" y="1855"/>
                </a:cxn>
                <a:cxn ang="0">
                  <a:pos x="3992" y="2065"/>
                </a:cxn>
                <a:cxn ang="0">
                  <a:pos x="4166" y="2285"/>
                </a:cxn>
                <a:cxn ang="0">
                  <a:pos x="4327" y="2516"/>
                </a:cxn>
                <a:cxn ang="0">
                  <a:pos x="4474" y="2757"/>
                </a:cxn>
                <a:cxn ang="0">
                  <a:pos x="4605" y="3008"/>
                </a:cxn>
                <a:cxn ang="0">
                  <a:pos x="4721" y="3268"/>
                </a:cxn>
                <a:cxn ang="0">
                  <a:pos x="4880" y="3416"/>
                </a:cxn>
                <a:cxn ang="0">
                  <a:pos x="4773" y="3142"/>
                </a:cxn>
                <a:cxn ang="0">
                  <a:pos x="4649" y="2879"/>
                </a:cxn>
                <a:cxn ang="0">
                  <a:pos x="4510" y="2626"/>
                </a:cxn>
                <a:cxn ang="0">
                  <a:pos x="4355" y="2383"/>
                </a:cxn>
                <a:cxn ang="0">
                  <a:pos x="4186" y="2152"/>
                </a:cxn>
                <a:cxn ang="0">
                  <a:pos x="4003" y="1931"/>
                </a:cxn>
                <a:cxn ang="0">
                  <a:pos x="3808" y="1720"/>
                </a:cxn>
                <a:cxn ang="0">
                  <a:pos x="3600" y="1521"/>
                </a:cxn>
                <a:cxn ang="0">
                  <a:pos x="3380" y="1334"/>
                </a:cxn>
                <a:cxn ang="0">
                  <a:pos x="3150" y="1157"/>
                </a:cxn>
                <a:cxn ang="0">
                  <a:pos x="2910" y="992"/>
                </a:cxn>
                <a:cxn ang="0">
                  <a:pos x="2662" y="839"/>
                </a:cxn>
                <a:cxn ang="0">
                  <a:pos x="2404" y="697"/>
                </a:cxn>
                <a:cxn ang="0">
                  <a:pos x="2137" y="568"/>
                </a:cxn>
                <a:cxn ang="0">
                  <a:pos x="1865" y="451"/>
                </a:cxn>
                <a:cxn ang="0">
                  <a:pos x="1585" y="346"/>
                </a:cxn>
                <a:cxn ang="0">
                  <a:pos x="1299" y="253"/>
                </a:cxn>
                <a:cxn ang="0">
                  <a:pos x="1008" y="174"/>
                </a:cxn>
                <a:cxn ang="0">
                  <a:pos x="712" y="106"/>
                </a:cxn>
                <a:cxn ang="0">
                  <a:pos x="413" y="52"/>
                </a:cxn>
                <a:cxn ang="0">
                  <a:pos x="110" y="10"/>
                </a:cxn>
              </a:cxnLst>
              <a:rect l="0" t="0" r="r" b="b"/>
              <a:pathLst>
                <a:path w="4880" h="3448">
                  <a:moveTo>
                    <a:pt x="0" y="96"/>
                  </a:moveTo>
                  <a:lnTo>
                    <a:pt x="99" y="106"/>
                  </a:lnTo>
                  <a:lnTo>
                    <a:pt x="200" y="118"/>
                  </a:lnTo>
                  <a:lnTo>
                    <a:pt x="299" y="131"/>
                  </a:lnTo>
                  <a:lnTo>
                    <a:pt x="398" y="147"/>
                  </a:lnTo>
                  <a:lnTo>
                    <a:pt x="497" y="164"/>
                  </a:lnTo>
                  <a:lnTo>
                    <a:pt x="595" y="182"/>
                  </a:lnTo>
                  <a:lnTo>
                    <a:pt x="693" y="201"/>
                  </a:lnTo>
                  <a:lnTo>
                    <a:pt x="791" y="222"/>
                  </a:lnTo>
                  <a:lnTo>
                    <a:pt x="888" y="243"/>
                  </a:lnTo>
                  <a:lnTo>
                    <a:pt x="984" y="268"/>
                  </a:lnTo>
                  <a:lnTo>
                    <a:pt x="1080" y="292"/>
                  </a:lnTo>
                  <a:lnTo>
                    <a:pt x="1176" y="318"/>
                  </a:lnTo>
                  <a:lnTo>
                    <a:pt x="1271" y="346"/>
                  </a:lnTo>
                  <a:lnTo>
                    <a:pt x="1366" y="375"/>
                  </a:lnTo>
                  <a:lnTo>
                    <a:pt x="1460" y="405"/>
                  </a:lnTo>
                  <a:lnTo>
                    <a:pt x="1552" y="437"/>
                  </a:lnTo>
                  <a:lnTo>
                    <a:pt x="1645" y="471"/>
                  </a:lnTo>
                  <a:lnTo>
                    <a:pt x="1738" y="504"/>
                  </a:lnTo>
                  <a:lnTo>
                    <a:pt x="1828" y="540"/>
                  </a:lnTo>
                  <a:lnTo>
                    <a:pt x="1918" y="578"/>
                  </a:lnTo>
                  <a:lnTo>
                    <a:pt x="2009" y="616"/>
                  </a:lnTo>
                  <a:lnTo>
                    <a:pt x="2098" y="656"/>
                  </a:lnTo>
                  <a:lnTo>
                    <a:pt x="2185" y="697"/>
                  </a:lnTo>
                  <a:lnTo>
                    <a:pt x="2273" y="740"/>
                  </a:lnTo>
                  <a:lnTo>
                    <a:pt x="2359" y="783"/>
                  </a:lnTo>
                  <a:lnTo>
                    <a:pt x="2445" y="828"/>
                  </a:lnTo>
                  <a:lnTo>
                    <a:pt x="2530" y="875"/>
                  </a:lnTo>
                  <a:lnTo>
                    <a:pt x="2614" y="923"/>
                  </a:lnTo>
                  <a:lnTo>
                    <a:pt x="2696" y="971"/>
                  </a:lnTo>
                  <a:lnTo>
                    <a:pt x="2778" y="1021"/>
                  </a:lnTo>
                  <a:lnTo>
                    <a:pt x="2858" y="1072"/>
                  </a:lnTo>
                  <a:lnTo>
                    <a:pt x="2938" y="1126"/>
                  </a:lnTo>
                  <a:lnTo>
                    <a:pt x="3017" y="1180"/>
                  </a:lnTo>
                  <a:lnTo>
                    <a:pt x="3095" y="1235"/>
                  </a:lnTo>
                  <a:lnTo>
                    <a:pt x="3171" y="1291"/>
                  </a:lnTo>
                  <a:lnTo>
                    <a:pt x="3245" y="1349"/>
                  </a:lnTo>
                  <a:lnTo>
                    <a:pt x="3320" y="1408"/>
                  </a:lnTo>
                  <a:lnTo>
                    <a:pt x="3393" y="1469"/>
                  </a:lnTo>
                  <a:lnTo>
                    <a:pt x="3464" y="1530"/>
                  </a:lnTo>
                  <a:lnTo>
                    <a:pt x="3535" y="1593"/>
                  </a:lnTo>
                  <a:lnTo>
                    <a:pt x="3605" y="1656"/>
                  </a:lnTo>
                  <a:lnTo>
                    <a:pt x="3673" y="1722"/>
                  </a:lnTo>
                  <a:lnTo>
                    <a:pt x="3739" y="1788"/>
                  </a:lnTo>
                  <a:lnTo>
                    <a:pt x="3804" y="1855"/>
                  </a:lnTo>
                  <a:lnTo>
                    <a:pt x="3868" y="1924"/>
                  </a:lnTo>
                  <a:lnTo>
                    <a:pt x="3931" y="1993"/>
                  </a:lnTo>
                  <a:lnTo>
                    <a:pt x="3992" y="2065"/>
                  </a:lnTo>
                  <a:lnTo>
                    <a:pt x="4051" y="2137"/>
                  </a:lnTo>
                  <a:lnTo>
                    <a:pt x="4109" y="2211"/>
                  </a:lnTo>
                  <a:lnTo>
                    <a:pt x="4166" y="2285"/>
                  </a:lnTo>
                  <a:lnTo>
                    <a:pt x="4221" y="2361"/>
                  </a:lnTo>
                  <a:lnTo>
                    <a:pt x="4274" y="2438"/>
                  </a:lnTo>
                  <a:lnTo>
                    <a:pt x="4327" y="2516"/>
                  </a:lnTo>
                  <a:lnTo>
                    <a:pt x="4377" y="2595"/>
                  </a:lnTo>
                  <a:lnTo>
                    <a:pt x="4426" y="2675"/>
                  </a:lnTo>
                  <a:lnTo>
                    <a:pt x="4474" y="2757"/>
                  </a:lnTo>
                  <a:lnTo>
                    <a:pt x="4519" y="2840"/>
                  </a:lnTo>
                  <a:lnTo>
                    <a:pt x="4563" y="2923"/>
                  </a:lnTo>
                  <a:lnTo>
                    <a:pt x="4605" y="3008"/>
                  </a:lnTo>
                  <a:lnTo>
                    <a:pt x="4646" y="3093"/>
                  </a:lnTo>
                  <a:lnTo>
                    <a:pt x="4684" y="3180"/>
                  </a:lnTo>
                  <a:lnTo>
                    <a:pt x="4721" y="3268"/>
                  </a:lnTo>
                  <a:lnTo>
                    <a:pt x="4756" y="3358"/>
                  </a:lnTo>
                  <a:lnTo>
                    <a:pt x="4790" y="3448"/>
                  </a:lnTo>
                  <a:lnTo>
                    <a:pt x="4880" y="3416"/>
                  </a:lnTo>
                  <a:lnTo>
                    <a:pt x="4847" y="3323"/>
                  </a:lnTo>
                  <a:lnTo>
                    <a:pt x="4811" y="3233"/>
                  </a:lnTo>
                  <a:lnTo>
                    <a:pt x="4773" y="3142"/>
                  </a:lnTo>
                  <a:lnTo>
                    <a:pt x="4733" y="3054"/>
                  </a:lnTo>
                  <a:lnTo>
                    <a:pt x="4692" y="2966"/>
                  </a:lnTo>
                  <a:lnTo>
                    <a:pt x="4649" y="2879"/>
                  </a:lnTo>
                  <a:lnTo>
                    <a:pt x="4605" y="2794"/>
                  </a:lnTo>
                  <a:lnTo>
                    <a:pt x="4558" y="2709"/>
                  </a:lnTo>
                  <a:lnTo>
                    <a:pt x="4510" y="2626"/>
                  </a:lnTo>
                  <a:lnTo>
                    <a:pt x="4459" y="2544"/>
                  </a:lnTo>
                  <a:lnTo>
                    <a:pt x="4408" y="2463"/>
                  </a:lnTo>
                  <a:lnTo>
                    <a:pt x="4355" y="2383"/>
                  </a:lnTo>
                  <a:lnTo>
                    <a:pt x="4300" y="2305"/>
                  </a:lnTo>
                  <a:lnTo>
                    <a:pt x="4243" y="2228"/>
                  </a:lnTo>
                  <a:lnTo>
                    <a:pt x="4186" y="2152"/>
                  </a:lnTo>
                  <a:lnTo>
                    <a:pt x="4126" y="2076"/>
                  </a:lnTo>
                  <a:lnTo>
                    <a:pt x="4066" y="2002"/>
                  </a:lnTo>
                  <a:lnTo>
                    <a:pt x="4003" y="1931"/>
                  </a:lnTo>
                  <a:lnTo>
                    <a:pt x="3939" y="1859"/>
                  </a:lnTo>
                  <a:lnTo>
                    <a:pt x="3874" y="1789"/>
                  </a:lnTo>
                  <a:lnTo>
                    <a:pt x="3808" y="1720"/>
                  </a:lnTo>
                  <a:lnTo>
                    <a:pt x="3740" y="1653"/>
                  </a:lnTo>
                  <a:lnTo>
                    <a:pt x="3670" y="1586"/>
                  </a:lnTo>
                  <a:lnTo>
                    <a:pt x="3600" y="1521"/>
                  </a:lnTo>
                  <a:lnTo>
                    <a:pt x="3528" y="1458"/>
                  </a:lnTo>
                  <a:lnTo>
                    <a:pt x="3455" y="1395"/>
                  </a:lnTo>
                  <a:lnTo>
                    <a:pt x="3380" y="1334"/>
                  </a:lnTo>
                  <a:lnTo>
                    <a:pt x="3306" y="1273"/>
                  </a:lnTo>
                  <a:lnTo>
                    <a:pt x="3229" y="1214"/>
                  </a:lnTo>
                  <a:lnTo>
                    <a:pt x="3150" y="1157"/>
                  </a:lnTo>
                  <a:lnTo>
                    <a:pt x="3072" y="1100"/>
                  </a:lnTo>
                  <a:lnTo>
                    <a:pt x="2992" y="1046"/>
                  </a:lnTo>
                  <a:lnTo>
                    <a:pt x="2910" y="992"/>
                  </a:lnTo>
                  <a:lnTo>
                    <a:pt x="2829" y="940"/>
                  </a:lnTo>
                  <a:lnTo>
                    <a:pt x="2745" y="888"/>
                  </a:lnTo>
                  <a:lnTo>
                    <a:pt x="2662" y="839"/>
                  </a:lnTo>
                  <a:lnTo>
                    <a:pt x="2577" y="790"/>
                  </a:lnTo>
                  <a:lnTo>
                    <a:pt x="2491" y="743"/>
                  </a:lnTo>
                  <a:lnTo>
                    <a:pt x="2404" y="697"/>
                  </a:lnTo>
                  <a:lnTo>
                    <a:pt x="2316" y="653"/>
                  </a:lnTo>
                  <a:lnTo>
                    <a:pt x="2227" y="610"/>
                  </a:lnTo>
                  <a:lnTo>
                    <a:pt x="2137" y="568"/>
                  </a:lnTo>
                  <a:lnTo>
                    <a:pt x="2047" y="528"/>
                  </a:lnTo>
                  <a:lnTo>
                    <a:pt x="1956" y="489"/>
                  </a:lnTo>
                  <a:lnTo>
                    <a:pt x="1865" y="451"/>
                  </a:lnTo>
                  <a:lnTo>
                    <a:pt x="1772" y="415"/>
                  </a:lnTo>
                  <a:lnTo>
                    <a:pt x="1678" y="379"/>
                  </a:lnTo>
                  <a:lnTo>
                    <a:pt x="1585" y="346"/>
                  </a:lnTo>
                  <a:lnTo>
                    <a:pt x="1490" y="313"/>
                  </a:lnTo>
                  <a:lnTo>
                    <a:pt x="1395" y="283"/>
                  </a:lnTo>
                  <a:lnTo>
                    <a:pt x="1299" y="253"/>
                  </a:lnTo>
                  <a:lnTo>
                    <a:pt x="1202" y="225"/>
                  </a:lnTo>
                  <a:lnTo>
                    <a:pt x="1106" y="198"/>
                  </a:lnTo>
                  <a:lnTo>
                    <a:pt x="1008" y="174"/>
                  </a:lnTo>
                  <a:lnTo>
                    <a:pt x="909" y="149"/>
                  </a:lnTo>
                  <a:lnTo>
                    <a:pt x="811" y="127"/>
                  </a:lnTo>
                  <a:lnTo>
                    <a:pt x="712" y="106"/>
                  </a:lnTo>
                  <a:lnTo>
                    <a:pt x="613" y="87"/>
                  </a:lnTo>
                  <a:lnTo>
                    <a:pt x="513" y="68"/>
                  </a:lnTo>
                  <a:lnTo>
                    <a:pt x="413" y="52"/>
                  </a:lnTo>
                  <a:lnTo>
                    <a:pt x="312" y="37"/>
                  </a:lnTo>
                  <a:lnTo>
                    <a:pt x="212" y="23"/>
                  </a:lnTo>
                  <a:lnTo>
                    <a:pt x="110" y="10"/>
                  </a:lnTo>
                  <a:lnTo>
                    <a:pt x="9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033"/>
            <p:cNvSpPr>
              <a:spLocks/>
            </p:cNvSpPr>
            <p:nvPr/>
          </p:nvSpPr>
          <p:spPr bwMode="auto">
            <a:xfrm>
              <a:off x="1607" y="1952"/>
              <a:ext cx="1923" cy="1054"/>
            </a:xfrm>
            <a:custGeom>
              <a:avLst/>
              <a:gdLst/>
              <a:ahLst/>
              <a:cxnLst>
                <a:cxn ang="0">
                  <a:pos x="291" y="123"/>
                </a:cxn>
                <a:cxn ang="0">
                  <a:pos x="659" y="172"/>
                </a:cxn>
                <a:cxn ang="0">
                  <a:pos x="1030" y="241"/>
                </a:cxn>
                <a:cxn ang="0">
                  <a:pos x="1403" y="329"/>
                </a:cxn>
                <a:cxn ang="0">
                  <a:pos x="1778" y="435"/>
                </a:cxn>
                <a:cxn ang="0">
                  <a:pos x="2152" y="558"/>
                </a:cxn>
                <a:cxn ang="0">
                  <a:pos x="2523" y="699"/>
                </a:cxn>
                <a:cxn ang="0">
                  <a:pos x="2894" y="855"/>
                </a:cxn>
                <a:cxn ang="0">
                  <a:pos x="3261" y="1028"/>
                </a:cxn>
                <a:cxn ang="0">
                  <a:pos x="3624" y="1215"/>
                </a:cxn>
                <a:cxn ang="0">
                  <a:pos x="3981" y="1417"/>
                </a:cxn>
                <a:cxn ang="0">
                  <a:pos x="4330" y="1634"/>
                </a:cxn>
                <a:cxn ang="0">
                  <a:pos x="4673" y="1863"/>
                </a:cxn>
                <a:cxn ang="0">
                  <a:pos x="5006" y="2105"/>
                </a:cxn>
                <a:cxn ang="0">
                  <a:pos x="5329" y="2361"/>
                </a:cxn>
                <a:cxn ang="0">
                  <a:pos x="5641" y="2626"/>
                </a:cxn>
                <a:cxn ang="0">
                  <a:pos x="5941" y="2904"/>
                </a:cxn>
                <a:cxn ang="0">
                  <a:pos x="6228" y="3191"/>
                </a:cxn>
                <a:cxn ang="0">
                  <a:pos x="6501" y="3489"/>
                </a:cxn>
                <a:cxn ang="0">
                  <a:pos x="6758" y="3796"/>
                </a:cxn>
                <a:cxn ang="0">
                  <a:pos x="6998" y="4112"/>
                </a:cxn>
                <a:cxn ang="0">
                  <a:pos x="7222" y="4436"/>
                </a:cxn>
                <a:cxn ang="0">
                  <a:pos x="7426" y="4767"/>
                </a:cxn>
                <a:cxn ang="0">
                  <a:pos x="7610" y="5106"/>
                </a:cxn>
                <a:cxn ang="0">
                  <a:pos x="7774" y="5450"/>
                </a:cxn>
                <a:cxn ang="0">
                  <a:pos x="7979" y="5695"/>
                </a:cxn>
                <a:cxn ang="0">
                  <a:pos x="7831" y="5340"/>
                </a:cxn>
                <a:cxn ang="0">
                  <a:pos x="7660" y="4993"/>
                </a:cxn>
                <a:cxn ang="0">
                  <a:pos x="7469" y="4651"/>
                </a:cxn>
                <a:cxn ang="0">
                  <a:pos x="7258" y="4318"/>
                </a:cxn>
                <a:cxn ang="0">
                  <a:pos x="7030" y="3991"/>
                </a:cxn>
                <a:cxn ang="0">
                  <a:pos x="6783" y="3674"/>
                </a:cxn>
                <a:cxn ang="0">
                  <a:pos x="6520" y="3365"/>
                </a:cxn>
                <a:cxn ang="0">
                  <a:pos x="6242" y="3066"/>
                </a:cxn>
                <a:cxn ang="0">
                  <a:pos x="5949" y="2777"/>
                </a:cxn>
                <a:cxn ang="0">
                  <a:pos x="5644" y="2500"/>
                </a:cxn>
                <a:cxn ang="0">
                  <a:pos x="5325" y="2233"/>
                </a:cxn>
                <a:cxn ang="0">
                  <a:pos x="4997" y="1979"/>
                </a:cxn>
                <a:cxn ang="0">
                  <a:pos x="4659" y="1737"/>
                </a:cxn>
                <a:cxn ang="0">
                  <a:pos x="4312" y="1508"/>
                </a:cxn>
                <a:cxn ang="0">
                  <a:pos x="3957" y="1292"/>
                </a:cxn>
                <a:cxn ang="0">
                  <a:pos x="3597" y="1092"/>
                </a:cxn>
                <a:cxn ang="0">
                  <a:pos x="3230" y="905"/>
                </a:cxn>
                <a:cxn ang="0">
                  <a:pos x="2859" y="734"/>
                </a:cxn>
                <a:cxn ang="0">
                  <a:pos x="2484" y="579"/>
                </a:cxn>
                <a:cxn ang="0">
                  <a:pos x="2108" y="441"/>
                </a:cxn>
                <a:cxn ang="0">
                  <a:pos x="1730" y="320"/>
                </a:cxn>
                <a:cxn ang="0">
                  <a:pos x="1351" y="216"/>
                </a:cxn>
                <a:cxn ang="0">
                  <a:pos x="974" y="131"/>
                </a:cxn>
                <a:cxn ang="0">
                  <a:pos x="599" y="65"/>
                </a:cxn>
                <a:cxn ang="0">
                  <a:pos x="228" y="19"/>
                </a:cxn>
              </a:cxnLst>
              <a:rect l="0" t="0" r="r" b="b"/>
              <a:pathLst>
                <a:path w="7979" h="5730">
                  <a:moveTo>
                    <a:pt x="0" y="97"/>
                  </a:moveTo>
                  <a:lnTo>
                    <a:pt x="72" y="101"/>
                  </a:lnTo>
                  <a:lnTo>
                    <a:pt x="145" y="108"/>
                  </a:lnTo>
                  <a:lnTo>
                    <a:pt x="219" y="115"/>
                  </a:lnTo>
                  <a:lnTo>
                    <a:pt x="291" y="123"/>
                  </a:lnTo>
                  <a:lnTo>
                    <a:pt x="365" y="130"/>
                  </a:lnTo>
                  <a:lnTo>
                    <a:pt x="439" y="139"/>
                  </a:lnTo>
                  <a:lnTo>
                    <a:pt x="512" y="149"/>
                  </a:lnTo>
                  <a:lnTo>
                    <a:pt x="586" y="161"/>
                  </a:lnTo>
                  <a:lnTo>
                    <a:pt x="659" y="172"/>
                  </a:lnTo>
                  <a:lnTo>
                    <a:pt x="733" y="184"/>
                  </a:lnTo>
                  <a:lnTo>
                    <a:pt x="807" y="197"/>
                  </a:lnTo>
                  <a:lnTo>
                    <a:pt x="882" y="212"/>
                  </a:lnTo>
                  <a:lnTo>
                    <a:pt x="956" y="225"/>
                  </a:lnTo>
                  <a:lnTo>
                    <a:pt x="1030" y="241"/>
                  </a:lnTo>
                  <a:lnTo>
                    <a:pt x="1105" y="258"/>
                  </a:lnTo>
                  <a:lnTo>
                    <a:pt x="1180" y="274"/>
                  </a:lnTo>
                  <a:lnTo>
                    <a:pt x="1254" y="291"/>
                  </a:lnTo>
                  <a:lnTo>
                    <a:pt x="1328" y="310"/>
                  </a:lnTo>
                  <a:lnTo>
                    <a:pt x="1403" y="329"/>
                  </a:lnTo>
                  <a:lnTo>
                    <a:pt x="1477" y="349"/>
                  </a:lnTo>
                  <a:lnTo>
                    <a:pt x="1552" y="369"/>
                  </a:lnTo>
                  <a:lnTo>
                    <a:pt x="1628" y="390"/>
                  </a:lnTo>
                  <a:lnTo>
                    <a:pt x="1703" y="413"/>
                  </a:lnTo>
                  <a:lnTo>
                    <a:pt x="1778" y="435"/>
                  </a:lnTo>
                  <a:lnTo>
                    <a:pt x="1852" y="459"/>
                  </a:lnTo>
                  <a:lnTo>
                    <a:pt x="1927" y="482"/>
                  </a:lnTo>
                  <a:lnTo>
                    <a:pt x="2002" y="507"/>
                  </a:lnTo>
                  <a:lnTo>
                    <a:pt x="2077" y="532"/>
                  </a:lnTo>
                  <a:lnTo>
                    <a:pt x="2152" y="558"/>
                  </a:lnTo>
                  <a:lnTo>
                    <a:pt x="2225" y="585"/>
                  </a:lnTo>
                  <a:lnTo>
                    <a:pt x="2300" y="613"/>
                  </a:lnTo>
                  <a:lnTo>
                    <a:pt x="2375" y="641"/>
                  </a:lnTo>
                  <a:lnTo>
                    <a:pt x="2450" y="670"/>
                  </a:lnTo>
                  <a:lnTo>
                    <a:pt x="2523" y="699"/>
                  </a:lnTo>
                  <a:lnTo>
                    <a:pt x="2598" y="729"/>
                  </a:lnTo>
                  <a:lnTo>
                    <a:pt x="2673" y="759"/>
                  </a:lnTo>
                  <a:lnTo>
                    <a:pt x="2746" y="790"/>
                  </a:lnTo>
                  <a:lnTo>
                    <a:pt x="2820" y="822"/>
                  </a:lnTo>
                  <a:lnTo>
                    <a:pt x="2894" y="855"/>
                  </a:lnTo>
                  <a:lnTo>
                    <a:pt x="2967" y="888"/>
                  </a:lnTo>
                  <a:lnTo>
                    <a:pt x="3041" y="922"/>
                  </a:lnTo>
                  <a:lnTo>
                    <a:pt x="3115" y="956"/>
                  </a:lnTo>
                  <a:lnTo>
                    <a:pt x="3188" y="992"/>
                  </a:lnTo>
                  <a:lnTo>
                    <a:pt x="3261" y="1028"/>
                  </a:lnTo>
                  <a:lnTo>
                    <a:pt x="3333" y="1064"/>
                  </a:lnTo>
                  <a:lnTo>
                    <a:pt x="3407" y="1100"/>
                  </a:lnTo>
                  <a:lnTo>
                    <a:pt x="3480" y="1138"/>
                  </a:lnTo>
                  <a:lnTo>
                    <a:pt x="3551" y="1176"/>
                  </a:lnTo>
                  <a:lnTo>
                    <a:pt x="3624" y="1215"/>
                  </a:lnTo>
                  <a:lnTo>
                    <a:pt x="3695" y="1254"/>
                  </a:lnTo>
                  <a:lnTo>
                    <a:pt x="3766" y="1295"/>
                  </a:lnTo>
                  <a:lnTo>
                    <a:pt x="3838" y="1335"/>
                  </a:lnTo>
                  <a:lnTo>
                    <a:pt x="3909" y="1376"/>
                  </a:lnTo>
                  <a:lnTo>
                    <a:pt x="3981" y="1417"/>
                  </a:lnTo>
                  <a:lnTo>
                    <a:pt x="4051" y="1460"/>
                  </a:lnTo>
                  <a:lnTo>
                    <a:pt x="4121" y="1502"/>
                  </a:lnTo>
                  <a:lnTo>
                    <a:pt x="4192" y="1546"/>
                  </a:lnTo>
                  <a:lnTo>
                    <a:pt x="4261" y="1589"/>
                  </a:lnTo>
                  <a:lnTo>
                    <a:pt x="4330" y="1634"/>
                  </a:lnTo>
                  <a:lnTo>
                    <a:pt x="4399" y="1679"/>
                  </a:lnTo>
                  <a:lnTo>
                    <a:pt x="4468" y="1723"/>
                  </a:lnTo>
                  <a:lnTo>
                    <a:pt x="4536" y="1770"/>
                  </a:lnTo>
                  <a:lnTo>
                    <a:pt x="4605" y="1816"/>
                  </a:lnTo>
                  <a:lnTo>
                    <a:pt x="4673" y="1863"/>
                  </a:lnTo>
                  <a:lnTo>
                    <a:pt x="4740" y="1911"/>
                  </a:lnTo>
                  <a:lnTo>
                    <a:pt x="4807" y="1959"/>
                  </a:lnTo>
                  <a:lnTo>
                    <a:pt x="4873" y="2007"/>
                  </a:lnTo>
                  <a:lnTo>
                    <a:pt x="4940" y="2056"/>
                  </a:lnTo>
                  <a:lnTo>
                    <a:pt x="5006" y="2105"/>
                  </a:lnTo>
                  <a:lnTo>
                    <a:pt x="5071" y="2155"/>
                  </a:lnTo>
                  <a:lnTo>
                    <a:pt x="5137" y="2206"/>
                  </a:lnTo>
                  <a:lnTo>
                    <a:pt x="5202" y="2257"/>
                  </a:lnTo>
                  <a:lnTo>
                    <a:pt x="5265" y="2308"/>
                  </a:lnTo>
                  <a:lnTo>
                    <a:pt x="5329" y="2361"/>
                  </a:lnTo>
                  <a:lnTo>
                    <a:pt x="5392" y="2412"/>
                  </a:lnTo>
                  <a:lnTo>
                    <a:pt x="5456" y="2466"/>
                  </a:lnTo>
                  <a:lnTo>
                    <a:pt x="5519" y="2519"/>
                  </a:lnTo>
                  <a:lnTo>
                    <a:pt x="5580" y="2573"/>
                  </a:lnTo>
                  <a:lnTo>
                    <a:pt x="5641" y="2626"/>
                  </a:lnTo>
                  <a:lnTo>
                    <a:pt x="5703" y="2681"/>
                  </a:lnTo>
                  <a:lnTo>
                    <a:pt x="5763" y="2736"/>
                  </a:lnTo>
                  <a:lnTo>
                    <a:pt x="5823" y="2792"/>
                  </a:lnTo>
                  <a:lnTo>
                    <a:pt x="5882" y="2847"/>
                  </a:lnTo>
                  <a:lnTo>
                    <a:pt x="5941" y="2904"/>
                  </a:lnTo>
                  <a:lnTo>
                    <a:pt x="6000" y="2960"/>
                  </a:lnTo>
                  <a:lnTo>
                    <a:pt x="6058" y="3018"/>
                  </a:lnTo>
                  <a:lnTo>
                    <a:pt x="6116" y="3075"/>
                  </a:lnTo>
                  <a:lnTo>
                    <a:pt x="6173" y="3133"/>
                  </a:lnTo>
                  <a:lnTo>
                    <a:pt x="6228" y="3191"/>
                  </a:lnTo>
                  <a:lnTo>
                    <a:pt x="6284" y="3250"/>
                  </a:lnTo>
                  <a:lnTo>
                    <a:pt x="6339" y="3310"/>
                  </a:lnTo>
                  <a:lnTo>
                    <a:pt x="6393" y="3370"/>
                  </a:lnTo>
                  <a:lnTo>
                    <a:pt x="6447" y="3429"/>
                  </a:lnTo>
                  <a:lnTo>
                    <a:pt x="6501" y="3489"/>
                  </a:lnTo>
                  <a:lnTo>
                    <a:pt x="6553" y="3551"/>
                  </a:lnTo>
                  <a:lnTo>
                    <a:pt x="6606" y="3611"/>
                  </a:lnTo>
                  <a:lnTo>
                    <a:pt x="6657" y="3672"/>
                  </a:lnTo>
                  <a:lnTo>
                    <a:pt x="6708" y="3735"/>
                  </a:lnTo>
                  <a:lnTo>
                    <a:pt x="6758" y="3796"/>
                  </a:lnTo>
                  <a:lnTo>
                    <a:pt x="6808" y="3859"/>
                  </a:lnTo>
                  <a:lnTo>
                    <a:pt x="6857" y="3922"/>
                  </a:lnTo>
                  <a:lnTo>
                    <a:pt x="6905" y="3985"/>
                  </a:lnTo>
                  <a:lnTo>
                    <a:pt x="6951" y="4049"/>
                  </a:lnTo>
                  <a:lnTo>
                    <a:pt x="6998" y="4112"/>
                  </a:lnTo>
                  <a:lnTo>
                    <a:pt x="7044" y="4177"/>
                  </a:lnTo>
                  <a:lnTo>
                    <a:pt x="7090" y="4241"/>
                  </a:lnTo>
                  <a:lnTo>
                    <a:pt x="7135" y="4305"/>
                  </a:lnTo>
                  <a:lnTo>
                    <a:pt x="7178" y="4371"/>
                  </a:lnTo>
                  <a:lnTo>
                    <a:pt x="7222" y="4436"/>
                  </a:lnTo>
                  <a:lnTo>
                    <a:pt x="7264" y="4502"/>
                  </a:lnTo>
                  <a:lnTo>
                    <a:pt x="7305" y="4568"/>
                  </a:lnTo>
                  <a:lnTo>
                    <a:pt x="7347" y="4634"/>
                  </a:lnTo>
                  <a:lnTo>
                    <a:pt x="7387" y="4701"/>
                  </a:lnTo>
                  <a:lnTo>
                    <a:pt x="7426" y="4767"/>
                  </a:lnTo>
                  <a:lnTo>
                    <a:pt x="7465" y="4834"/>
                  </a:lnTo>
                  <a:lnTo>
                    <a:pt x="7502" y="4901"/>
                  </a:lnTo>
                  <a:lnTo>
                    <a:pt x="7538" y="4970"/>
                  </a:lnTo>
                  <a:lnTo>
                    <a:pt x="7575" y="5038"/>
                  </a:lnTo>
                  <a:lnTo>
                    <a:pt x="7610" y="5106"/>
                  </a:lnTo>
                  <a:lnTo>
                    <a:pt x="7645" y="5174"/>
                  </a:lnTo>
                  <a:lnTo>
                    <a:pt x="7678" y="5242"/>
                  </a:lnTo>
                  <a:lnTo>
                    <a:pt x="7711" y="5311"/>
                  </a:lnTo>
                  <a:lnTo>
                    <a:pt x="7743" y="5380"/>
                  </a:lnTo>
                  <a:lnTo>
                    <a:pt x="7774" y="5450"/>
                  </a:lnTo>
                  <a:lnTo>
                    <a:pt x="7804" y="5520"/>
                  </a:lnTo>
                  <a:lnTo>
                    <a:pt x="7833" y="5589"/>
                  </a:lnTo>
                  <a:lnTo>
                    <a:pt x="7862" y="5659"/>
                  </a:lnTo>
                  <a:lnTo>
                    <a:pt x="7890" y="5730"/>
                  </a:lnTo>
                  <a:lnTo>
                    <a:pt x="7979" y="5695"/>
                  </a:lnTo>
                  <a:lnTo>
                    <a:pt x="7951" y="5624"/>
                  </a:lnTo>
                  <a:lnTo>
                    <a:pt x="7922" y="5552"/>
                  </a:lnTo>
                  <a:lnTo>
                    <a:pt x="7893" y="5482"/>
                  </a:lnTo>
                  <a:lnTo>
                    <a:pt x="7862" y="5410"/>
                  </a:lnTo>
                  <a:lnTo>
                    <a:pt x="7831" y="5340"/>
                  </a:lnTo>
                  <a:lnTo>
                    <a:pt x="7799" y="5271"/>
                  </a:lnTo>
                  <a:lnTo>
                    <a:pt x="7765" y="5201"/>
                  </a:lnTo>
                  <a:lnTo>
                    <a:pt x="7732" y="5131"/>
                  </a:lnTo>
                  <a:lnTo>
                    <a:pt x="7696" y="5061"/>
                  </a:lnTo>
                  <a:lnTo>
                    <a:pt x="7660" y="4993"/>
                  </a:lnTo>
                  <a:lnTo>
                    <a:pt x="7624" y="4924"/>
                  </a:lnTo>
                  <a:lnTo>
                    <a:pt x="7586" y="4856"/>
                  </a:lnTo>
                  <a:lnTo>
                    <a:pt x="7549" y="4786"/>
                  </a:lnTo>
                  <a:lnTo>
                    <a:pt x="7509" y="4718"/>
                  </a:lnTo>
                  <a:lnTo>
                    <a:pt x="7469" y="4651"/>
                  </a:lnTo>
                  <a:lnTo>
                    <a:pt x="7429" y="4583"/>
                  </a:lnTo>
                  <a:lnTo>
                    <a:pt x="7388" y="4516"/>
                  </a:lnTo>
                  <a:lnTo>
                    <a:pt x="7345" y="4449"/>
                  </a:lnTo>
                  <a:lnTo>
                    <a:pt x="7302" y="4383"/>
                  </a:lnTo>
                  <a:lnTo>
                    <a:pt x="7258" y="4318"/>
                  </a:lnTo>
                  <a:lnTo>
                    <a:pt x="7214" y="4252"/>
                  </a:lnTo>
                  <a:lnTo>
                    <a:pt x="7169" y="4186"/>
                  </a:lnTo>
                  <a:lnTo>
                    <a:pt x="7123" y="4120"/>
                  </a:lnTo>
                  <a:lnTo>
                    <a:pt x="7076" y="4055"/>
                  </a:lnTo>
                  <a:lnTo>
                    <a:pt x="7030" y="3991"/>
                  </a:lnTo>
                  <a:lnTo>
                    <a:pt x="6982" y="3927"/>
                  </a:lnTo>
                  <a:lnTo>
                    <a:pt x="6933" y="3863"/>
                  </a:lnTo>
                  <a:lnTo>
                    <a:pt x="6883" y="3800"/>
                  </a:lnTo>
                  <a:lnTo>
                    <a:pt x="6833" y="3736"/>
                  </a:lnTo>
                  <a:lnTo>
                    <a:pt x="6783" y="3674"/>
                  </a:lnTo>
                  <a:lnTo>
                    <a:pt x="6732" y="3611"/>
                  </a:lnTo>
                  <a:lnTo>
                    <a:pt x="6679" y="3548"/>
                  </a:lnTo>
                  <a:lnTo>
                    <a:pt x="6627" y="3487"/>
                  </a:lnTo>
                  <a:lnTo>
                    <a:pt x="6573" y="3426"/>
                  </a:lnTo>
                  <a:lnTo>
                    <a:pt x="6520" y="3365"/>
                  </a:lnTo>
                  <a:lnTo>
                    <a:pt x="6465" y="3304"/>
                  </a:lnTo>
                  <a:lnTo>
                    <a:pt x="6410" y="3245"/>
                  </a:lnTo>
                  <a:lnTo>
                    <a:pt x="6354" y="3185"/>
                  </a:lnTo>
                  <a:lnTo>
                    <a:pt x="6299" y="3125"/>
                  </a:lnTo>
                  <a:lnTo>
                    <a:pt x="6242" y="3066"/>
                  </a:lnTo>
                  <a:lnTo>
                    <a:pt x="6184" y="3008"/>
                  </a:lnTo>
                  <a:lnTo>
                    <a:pt x="6126" y="2949"/>
                  </a:lnTo>
                  <a:lnTo>
                    <a:pt x="6068" y="2892"/>
                  </a:lnTo>
                  <a:lnTo>
                    <a:pt x="6008" y="2834"/>
                  </a:lnTo>
                  <a:lnTo>
                    <a:pt x="5949" y="2777"/>
                  </a:lnTo>
                  <a:lnTo>
                    <a:pt x="5889" y="2721"/>
                  </a:lnTo>
                  <a:lnTo>
                    <a:pt x="5829" y="2666"/>
                  </a:lnTo>
                  <a:lnTo>
                    <a:pt x="5767" y="2610"/>
                  </a:lnTo>
                  <a:lnTo>
                    <a:pt x="5705" y="2554"/>
                  </a:lnTo>
                  <a:lnTo>
                    <a:pt x="5644" y="2500"/>
                  </a:lnTo>
                  <a:lnTo>
                    <a:pt x="5581" y="2446"/>
                  </a:lnTo>
                  <a:lnTo>
                    <a:pt x="5517" y="2392"/>
                  </a:lnTo>
                  <a:lnTo>
                    <a:pt x="5454" y="2338"/>
                  </a:lnTo>
                  <a:lnTo>
                    <a:pt x="5390" y="2286"/>
                  </a:lnTo>
                  <a:lnTo>
                    <a:pt x="5325" y="2233"/>
                  </a:lnTo>
                  <a:lnTo>
                    <a:pt x="5261" y="2181"/>
                  </a:lnTo>
                  <a:lnTo>
                    <a:pt x="5196" y="2130"/>
                  </a:lnTo>
                  <a:lnTo>
                    <a:pt x="5130" y="2079"/>
                  </a:lnTo>
                  <a:lnTo>
                    <a:pt x="5064" y="2028"/>
                  </a:lnTo>
                  <a:lnTo>
                    <a:pt x="4997" y="1979"/>
                  </a:lnTo>
                  <a:lnTo>
                    <a:pt x="4930" y="1929"/>
                  </a:lnTo>
                  <a:lnTo>
                    <a:pt x="4863" y="1881"/>
                  </a:lnTo>
                  <a:lnTo>
                    <a:pt x="4795" y="1832"/>
                  </a:lnTo>
                  <a:lnTo>
                    <a:pt x="4727" y="1784"/>
                  </a:lnTo>
                  <a:lnTo>
                    <a:pt x="4659" y="1737"/>
                  </a:lnTo>
                  <a:lnTo>
                    <a:pt x="4591" y="1690"/>
                  </a:lnTo>
                  <a:lnTo>
                    <a:pt x="4522" y="1643"/>
                  </a:lnTo>
                  <a:lnTo>
                    <a:pt x="4453" y="1597"/>
                  </a:lnTo>
                  <a:lnTo>
                    <a:pt x="4382" y="1553"/>
                  </a:lnTo>
                  <a:lnTo>
                    <a:pt x="4312" y="1508"/>
                  </a:lnTo>
                  <a:lnTo>
                    <a:pt x="4242" y="1463"/>
                  </a:lnTo>
                  <a:lnTo>
                    <a:pt x="4172" y="1420"/>
                  </a:lnTo>
                  <a:lnTo>
                    <a:pt x="4100" y="1376"/>
                  </a:lnTo>
                  <a:lnTo>
                    <a:pt x="4030" y="1334"/>
                  </a:lnTo>
                  <a:lnTo>
                    <a:pt x="3957" y="1292"/>
                  </a:lnTo>
                  <a:lnTo>
                    <a:pt x="3886" y="1251"/>
                  </a:lnTo>
                  <a:lnTo>
                    <a:pt x="3814" y="1210"/>
                  </a:lnTo>
                  <a:lnTo>
                    <a:pt x="3742" y="1170"/>
                  </a:lnTo>
                  <a:lnTo>
                    <a:pt x="3669" y="1131"/>
                  </a:lnTo>
                  <a:lnTo>
                    <a:pt x="3597" y="1092"/>
                  </a:lnTo>
                  <a:lnTo>
                    <a:pt x="3524" y="1052"/>
                  </a:lnTo>
                  <a:lnTo>
                    <a:pt x="3451" y="1014"/>
                  </a:lnTo>
                  <a:lnTo>
                    <a:pt x="3377" y="978"/>
                  </a:lnTo>
                  <a:lnTo>
                    <a:pt x="3303" y="941"/>
                  </a:lnTo>
                  <a:lnTo>
                    <a:pt x="3230" y="905"/>
                  </a:lnTo>
                  <a:lnTo>
                    <a:pt x="3156" y="869"/>
                  </a:lnTo>
                  <a:lnTo>
                    <a:pt x="3082" y="835"/>
                  </a:lnTo>
                  <a:lnTo>
                    <a:pt x="3008" y="800"/>
                  </a:lnTo>
                  <a:lnTo>
                    <a:pt x="2934" y="767"/>
                  </a:lnTo>
                  <a:lnTo>
                    <a:pt x="2859" y="734"/>
                  </a:lnTo>
                  <a:lnTo>
                    <a:pt x="2784" y="702"/>
                  </a:lnTo>
                  <a:lnTo>
                    <a:pt x="2710" y="670"/>
                  </a:lnTo>
                  <a:lnTo>
                    <a:pt x="2635" y="639"/>
                  </a:lnTo>
                  <a:lnTo>
                    <a:pt x="2560" y="609"/>
                  </a:lnTo>
                  <a:lnTo>
                    <a:pt x="2484" y="579"/>
                  </a:lnTo>
                  <a:lnTo>
                    <a:pt x="2409" y="550"/>
                  </a:lnTo>
                  <a:lnTo>
                    <a:pt x="2333" y="522"/>
                  </a:lnTo>
                  <a:lnTo>
                    <a:pt x="2259" y="494"/>
                  </a:lnTo>
                  <a:lnTo>
                    <a:pt x="2183" y="468"/>
                  </a:lnTo>
                  <a:lnTo>
                    <a:pt x="2108" y="441"/>
                  </a:lnTo>
                  <a:lnTo>
                    <a:pt x="2032" y="415"/>
                  </a:lnTo>
                  <a:lnTo>
                    <a:pt x="1956" y="390"/>
                  </a:lnTo>
                  <a:lnTo>
                    <a:pt x="1881" y="366"/>
                  </a:lnTo>
                  <a:lnTo>
                    <a:pt x="1806" y="342"/>
                  </a:lnTo>
                  <a:lnTo>
                    <a:pt x="1730" y="320"/>
                  </a:lnTo>
                  <a:lnTo>
                    <a:pt x="1654" y="298"/>
                  </a:lnTo>
                  <a:lnTo>
                    <a:pt x="1579" y="277"/>
                  </a:lnTo>
                  <a:lnTo>
                    <a:pt x="1503" y="255"/>
                  </a:lnTo>
                  <a:lnTo>
                    <a:pt x="1427" y="235"/>
                  </a:lnTo>
                  <a:lnTo>
                    <a:pt x="1351" y="216"/>
                  </a:lnTo>
                  <a:lnTo>
                    <a:pt x="1277" y="197"/>
                  </a:lnTo>
                  <a:lnTo>
                    <a:pt x="1201" y="179"/>
                  </a:lnTo>
                  <a:lnTo>
                    <a:pt x="1125" y="163"/>
                  </a:lnTo>
                  <a:lnTo>
                    <a:pt x="1050" y="147"/>
                  </a:lnTo>
                  <a:lnTo>
                    <a:pt x="974" y="131"/>
                  </a:lnTo>
                  <a:lnTo>
                    <a:pt x="899" y="117"/>
                  </a:lnTo>
                  <a:lnTo>
                    <a:pt x="825" y="102"/>
                  </a:lnTo>
                  <a:lnTo>
                    <a:pt x="750" y="89"/>
                  </a:lnTo>
                  <a:lnTo>
                    <a:pt x="674" y="77"/>
                  </a:lnTo>
                  <a:lnTo>
                    <a:pt x="599" y="65"/>
                  </a:lnTo>
                  <a:lnTo>
                    <a:pt x="524" y="54"/>
                  </a:lnTo>
                  <a:lnTo>
                    <a:pt x="451" y="44"/>
                  </a:lnTo>
                  <a:lnTo>
                    <a:pt x="376" y="34"/>
                  </a:lnTo>
                  <a:lnTo>
                    <a:pt x="301" y="27"/>
                  </a:lnTo>
                  <a:lnTo>
                    <a:pt x="228" y="19"/>
                  </a:lnTo>
                  <a:lnTo>
                    <a:pt x="154" y="12"/>
                  </a:lnTo>
                  <a:lnTo>
                    <a:pt x="80" y="5"/>
                  </a:lnTo>
                  <a:lnTo>
                    <a:pt x="7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034"/>
            <p:cNvSpPr>
              <a:spLocks/>
            </p:cNvSpPr>
            <p:nvPr/>
          </p:nvSpPr>
          <p:spPr bwMode="auto">
            <a:xfrm>
              <a:off x="1587" y="1747"/>
              <a:ext cx="2288" cy="1290"/>
            </a:xfrm>
            <a:custGeom>
              <a:avLst/>
              <a:gdLst/>
              <a:ahLst/>
              <a:cxnLst>
                <a:cxn ang="0">
                  <a:pos x="686" y="184"/>
                </a:cxn>
                <a:cxn ang="0">
                  <a:pos x="1562" y="319"/>
                </a:cxn>
                <a:cxn ang="0">
                  <a:pos x="2290" y="456"/>
                </a:cxn>
                <a:cxn ang="0">
                  <a:pos x="2691" y="544"/>
                </a:cxn>
                <a:cxn ang="0">
                  <a:pos x="3080" y="639"/>
                </a:cxn>
                <a:cxn ang="0">
                  <a:pos x="3459" y="743"/>
                </a:cxn>
                <a:cxn ang="0">
                  <a:pos x="3827" y="856"/>
                </a:cxn>
                <a:cxn ang="0">
                  <a:pos x="4183" y="976"/>
                </a:cxn>
                <a:cxn ang="0">
                  <a:pos x="4528" y="1108"/>
                </a:cxn>
                <a:cxn ang="0">
                  <a:pos x="4863" y="1248"/>
                </a:cxn>
                <a:cxn ang="0">
                  <a:pos x="5187" y="1401"/>
                </a:cxn>
                <a:cxn ang="0">
                  <a:pos x="5501" y="1566"/>
                </a:cxn>
                <a:cxn ang="0">
                  <a:pos x="5803" y="1741"/>
                </a:cxn>
                <a:cxn ang="0">
                  <a:pos x="6096" y="1929"/>
                </a:cxn>
                <a:cxn ang="0">
                  <a:pos x="6378" y="2130"/>
                </a:cxn>
                <a:cxn ang="0">
                  <a:pos x="6650" y="2346"/>
                </a:cxn>
                <a:cxn ang="0">
                  <a:pos x="6913" y="2576"/>
                </a:cxn>
                <a:cxn ang="0">
                  <a:pos x="7165" y="2820"/>
                </a:cxn>
                <a:cxn ang="0">
                  <a:pos x="7407" y="3079"/>
                </a:cxn>
                <a:cxn ang="0">
                  <a:pos x="7639" y="3356"/>
                </a:cxn>
                <a:cxn ang="0">
                  <a:pos x="7861" y="3649"/>
                </a:cxn>
                <a:cxn ang="0">
                  <a:pos x="8074" y="3959"/>
                </a:cxn>
                <a:cxn ang="0">
                  <a:pos x="8279" y="4286"/>
                </a:cxn>
                <a:cxn ang="0">
                  <a:pos x="8473" y="4632"/>
                </a:cxn>
                <a:cxn ang="0">
                  <a:pos x="8657" y="4997"/>
                </a:cxn>
                <a:cxn ang="0">
                  <a:pos x="8832" y="5382"/>
                </a:cxn>
                <a:cxn ang="0">
                  <a:pos x="8998" y="5787"/>
                </a:cxn>
                <a:cxn ang="0">
                  <a:pos x="9156" y="6213"/>
                </a:cxn>
                <a:cxn ang="0">
                  <a:pos x="9303" y="6660"/>
                </a:cxn>
                <a:cxn ang="0">
                  <a:pos x="9501" y="6983"/>
                </a:cxn>
                <a:cxn ang="0">
                  <a:pos x="9359" y="6517"/>
                </a:cxn>
                <a:cxn ang="0">
                  <a:pos x="9208" y="6072"/>
                </a:cxn>
                <a:cxn ang="0">
                  <a:pos x="9048" y="5649"/>
                </a:cxn>
                <a:cxn ang="0">
                  <a:pos x="8878" y="5245"/>
                </a:cxn>
                <a:cxn ang="0">
                  <a:pos x="8698" y="4862"/>
                </a:cxn>
                <a:cxn ang="0">
                  <a:pos x="8510" y="4498"/>
                </a:cxn>
                <a:cxn ang="0">
                  <a:pos x="8311" y="4152"/>
                </a:cxn>
                <a:cxn ang="0">
                  <a:pos x="8102" y="3825"/>
                </a:cxn>
                <a:cxn ang="0">
                  <a:pos x="7885" y="3516"/>
                </a:cxn>
                <a:cxn ang="0">
                  <a:pos x="7656" y="3224"/>
                </a:cxn>
                <a:cxn ang="0">
                  <a:pos x="7418" y="2949"/>
                </a:cxn>
                <a:cxn ang="0">
                  <a:pos x="7170" y="2689"/>
                </a:cxn>
                <a:cxn ang="0">
                  <a:pos x="6913" y="2445"/>
                </a:cxn>
                <a:cxn ang="0">
                  <a:pos x="6644" y="2216"/>
                </a:cxn>
                <a:cxn ang="0">
                  <a:pos x="6366" y="2001"/>
                </a:cxn>
                <a:cxn ang="0">
                  <a:pos x="6077" y="1800"/>
                </a:cxn>
                <a:cxn ang="0">
                  <a:pos x="5778" y="1612"/>
                </a:cxn>
                <a:cxn ang="0">
                  <a:pos x="5468" y="1438"/>
                </a:cxn>
                <a:cxn ang="0">
                  <a:pos x="5149" y="1275"/>
                </a:cxn>
                <a:cxn ang="0">
                  <a:pos x="4819" y="1125"/>
                </a:cxn>
                <a:cxn ang="0">
                  <a:pos x="4477" y="984"/>
                </a:cxn>
                <a:cxn ang="0">
                  <a:pos x="4126" y="854"/>
                </a:cxn>
                <a:cxn ang="0">
                  <a:pos x="3764" y="734"/>
                </a:cxn>
                <a:cxn ang="0">
                  <a:pos x="3392" y="623"/>
                </a:cxn>
                <a:cxn ang="0">
                  <a:pos x="3008" y="521"/>
                </a:cxn>
                <a:cxn ang="0">
                  <a:pos x="2613" y="427"/>
                </a:cxn>
                <a:cxn ang="0">
                  <a:pos x="2208" y="341"/>
                </a:cxn>
                <a:cxn ang="0">
                  <a:pos x="1363" y="188"/>
                </a:cxn>
                <a:cxn ang="0">
                  <a:pos x="473" y="57"/>
                </a:cxn>
              </a:cxnLst>
              <a:rect l="0" t="0" r="r" b="b"/>
              <a:pathLst>
                <a:path w="9501" h="7010">
                  <a:moveTo>
                    <a:pt x="0" y="96"/>
                  </a:moveTo>
                  <a:lnTo>
                    <a:pt x="232" y="124"/>
                  </a:lnTo>
                  <a:lnTo>
                    <a:pt x="461" y="153"/>
                  </a:lnTo>
                  <a:lnTo>
                    <a:pt x="686" y="184"/>
                  </a:lnTo>
                  <a:lnTo>
                    <a:pt x="910" y="216"/>
                  </a:lnTo>
                  <a:lnTo>
                    <a:pt x="1131" y="248"/>
                  </a:lnTo>
                  <a:lnTo>
                    <a:pt x="1347" y="283"/>
                  </a:lnTo>
                  <a:lnTo>
                    <a:pt x="1562" y="319"/>
                  </a:lnTo>
                  <a:lnTo>
                    <a:pt x="1773" y="355"/>
                  </a:lnTo>
                  <a:lnTo>
                    <a:pt x="1982" y="395"/>
                  </a:lnTo>
                  <a:lnTo>
                    <a:pt x="2189" y="436"/>
                  </a:lnTo>
                  <a:lnTo>
                    <a:pt x="2290" y="456"/>
                  </a:lnTo>
                  <a:lnTo>
                    <a:pt x="2392" y="477"/>
                  </a:lnTo>
                  <a:lnTo>
                    <a:pt x="2492" y="499"/>
                  </a:lnTo>
                  <a:lnTo>
                    <a:pt x="2591" y="522"/>
                  </a:lnTo>
                  <a:lnTo>
                    <a:pt x="2691" y="544"/>
                  </a:lnTo>
                  <a:lnTo>
                    <a:pt x="2789" y="568"/>
                  </a:lnTo>
                  <a:lnTo>
                    <a:pt x="2887" y="591"/>
                  </a:lnTo>
                  <a:lnTo>
                    <a:pt x="2984" y="614"/>
                  </a:lnTo>
                  <a:lnTo>
                    <a:pt x="3080" y="639"/>
                  </a:lnTo>
                  <a:lnTo>
                    <a:pt x="3176" y="665"/>
                  </a:lnTo>
                  <a:lnTo>
                    <a:pt x="3271" y="690"/>
                  </a:lnTo>
                  <a:lnTo>
                    <a:pt x="3366" y="716"/>
                  </a:lnTo>
                  <a:lnTo>
                    <a:pt x="3459" y="743"/>
                  </a:lnTo>
                  <a:lnTo>
                    <a:pt x="3552" y="770"/>
                  </a:lnTo>
                  <a:lnTo>
                    <a:pt x="3644" y="798"/>
                  </a:lnTo>
                  <a:lnTo>
                    <a:pt x="3735" y="827"/>
                  </a:lnTo>
                  <a:lnTo>
                    <a:pt x="3827" y="856"/>
                  </a:lnTo>
                  <a:lnTo>
                    <a:pt x="3916" y="885"/>
                  </a:lnTo>
                  <a:lnTo>
                    <a:pt x="4005" y="915"/>
                  </a:lnTo>
                  <a:lnTo>
                    <a:pt x="4095" y="945"/>
                  </a:lnTo>
                  <a:lnTo>
                    <a:pt x="4183" y="976"/>
                  </a:lnTo>
                  <a:lnTo>
                    <a:pt x="4270" y="1008"/>
                  </a:lnTo>
                  <a:lnTo>
                    <a:pt x="4357" y="1041"/>
                  </a:lnTo>
                  <a:lnTo>
                    <a:pt x="4443" y="1073"/>
                  </a:lnTo>
                  <a:lnTo>
                    <a:pt x="4528" y="1108"/>
                  </a:lnTo>
                  <a:lnTo>
                    <a:pt x="4613" y="1141"/>
                  </a:lnTo>
                  <a:lnTo>
                    <a:pt x="4697" y="1177"/>
                  </a:lnTo>
                  <a:lnTo>
                    <a:pt x="4780" y="1213"/>
                  </a:lnTo>
                  <a:lnTo>
                    <a:pt x="4863" y="1248"/>
                  </a:lnTo>
                  <a:lnTo>
                    <a:pt x="4945" y="1286"/>
                  </a:lnTo>
                  <a:lnTo>
                    <a:pt x="5027" y="1323"/>
                  </a:lnTo>
                  <a:lnTo>
                    <a:pt x="5107" y="1362"/>
                  </a:lnTo>
                  <a:lnTo>
                    <a:pt x="5187" y="1401"/>
                  </a:lnTo>
                  <a:lnTo>
                    <a:pt x="5267" y="1442"/>
                  </a:lnTo>
                  <a:lnTo>
                    <a:pt x="5345" y="1482"/>
                  </a:lnTo>
                  <a:lnTo>
                    <a:pt x="5423" y="1523"/>
                  </a:lnTo>
                  <a:lnTo>
                    <a:pt x="5501" y="1566"/>
                  </a:lnTo>
                  <a:lnTo>
                    <a:pt x="5578" y="1608"/>
                  </a:lnTo>
                  <a:lnTo>
                    <a:pt x="5654" y="1651"/>
                  </a:lnTo>
                  <a:lnTo>
                    <a:pt x="5729" y="1696"/>
                  </a:lnTo>
                  <a:lnTo>
                    <a:pt x="5803" y="1741"/>
                  </a:lnTo>
                  <a:lnTo>
                    <a:pt x="5878" y="1787"/>
                  </a:lnTo>
                  <a:lnTo>
                    <a:pt x="5951" y="1833"/>
                  </a:lnTo>
                  <a:lnTo>
                    <a:pt x="6024" y="1880"/>
                  </a:lnTo>
                  <a:lnTo>
                    <a:pt x="6096" y="1929"/>
                  </a:lnTo>
                  <a:lnTo>
                    <a:pt x="6167" y="1979"/>
                  </a:lnTo>
                  <a:lnTo>
                    <a:pt x="6239" y="2029"/>
                  </a:lnTo>
                  <a:lnTo>
                    <a:pt x="6309" y="2079"/>
                  </a:lnTo>
                  <a:lnTo>
                    <a:pt x="6378" y="2130"/>
                  </a:lnTo>
                  <a:lnTo>
                    <a:pt x="6447" y="2183"/>
                  </a:lnTo>
                  <a:lnTo>
                    <a:pt x="6515" y="2236"/>
                  </a:lnTo>
                  <a:lnTo>
                    <a:pt x="6583" y="2291"/>
                  </a:lnTo>
                  <a:lnTo>
                    <a:pt x="6650" y="2346"/>
                  </a:lnTo>
                  <a:lnTo>
                    <a:pt x="6717" y="2402"/>
                  </a:lnTo>
                  <a:lnTo>
                    <a:pt x="6783" y="2459"/>
                  </a:lnTo>
                  <a:lnTo>
                    <a:pt x="6848" y="2517"/>
                  </a:lnTo>
                  <a:lnTo>
                    <a:pt x="6913" y="2576"/>
                  </a:lnTo>
                  <a:lnTo>
                    <a:pt x="6976" y="2635"/>
                  </a:lnTo>
                  <a:lnTo>
                    <a:pt x="7040" y="2695"/>
                  </a:lnTo>
                  <a:lnTo>
                    <a:pt x="7102" y="2758"/>
                  </a:lnTo>
                  <a:lnTo>
                    <a:pt x="7165" y="2820"/>
                  </a:lnTo>
                  <a:lnTo>
                    <a:pt x="7226" y="2883"/>
                  </a:lnTo>
                  <a:lnTo>
                    <a:pt x="7286" y="2948"/>
                  </a:lnTo>
                  <a:lnTo>
                    <a:pt x="7347" y="3013"/>
                  </a:lnTo>
                  <a:lnTo>
                    <a:pt x="7407" y="3079"/>
                  </a:lnTo>
                  <a:lnTo>
                    <a:pt x="7466" y="3147"/>
                  </a:lnTo>
                  <a:lnTo>
                    <a:pt x="7524" y="3215"/>
                  </a:lnTo>
                  <a:lnTo>
                    <a:pt x="7582" y="3285"/>
                  </a:lnTo>
                  <a:lnTo>
                    <a:pt x="7639" y="3356"/>
                  </a:lnTo>
                  <a:lnTo>
                    <a:pt x="7696" y="3428"/>
                  </a:lnTo>
                  <a:lnTo>
                    <a:pt x="7752" y="3500"/>
                  </a:lnTo>
                  <a:lnTo>
                    <a:pt x="7807" y="3574"/>
                  </a:lnTo>
                  <a:lnTo>
                    <a:pt x="7861" y="3649"/>
                  </a:lnTo>
                  <a:lnTo>
                    <a:pt x="7916" y="3724"/>
                  </a:lnTo>
                  <a:lnTo>
                    <a:pt x="7969" y="3801"/>
                  </a:lnTo>
                  <a:lnTo>
                    <a:pt x="8022" y="3880"/>
                  </a:lnTo>
                  <a:lnTo>
                    <a:pt x="8074" y="3959"/>
                  </a:lnTo>
                  <a:lnTo>
                    <a:pt x="8127" y="4038"/>
                  </a:lnTo>
                  <a:lnTo>
                    <a:pt x="8177" y="4120"/>
                  </a:lnTo>
                  <a:lnTo>
                    <a:pt x="8228" y="4202"/>
                  </a:lnTo>
                  <a:lnTo>
                    <a:pt x="8279" y="4286"/>
                  </a:lnTo>
                  <a:lnTo>
                    <a:pt x="8328" y="4371"/>
                  </a:lnTo>
                  <a:lnTo>
                    <a:pt x="8376" y="4457"/>
                  </a:lnTo>
                  <a:lnTo>
                    <a:pt x="8425" y="4544"/>
                  </a:lnTo>
                  <a:lnTo>
                    <a:pt x="8473" y="4632"/>
                  </a:lnTo>
                  <a:lnTo>
                    <a:pt x="8520" y="4721"/>
                  </a:lnTo>
                  <a:lnTo>
                    <a:pt x="8565" y="4813"/>
                  </a:lnTo>
                  <a:lnTo>
                    <a:pt x="8611" y="4904"/>
                  </a:lnTo>
                  <a:lnTo>
                    <a:pt x="8657" y="4997"/>
                  </a:lnTo>
                  <a:lnTo>
                    <a:pt x="8702" y="5092"/>
                  </a:lnTo>
                  <a:lnTo>
                    <a:pt x="8746" y="5188"/>
                  </a:lnTo>
                  <a:lnTo>
                    <a:pt x="8790" y="5284"/>
                  </a:lnTo>
                  <a:lnTo>
                    <a:pt x="8832" y="5382"/>
                  </a:lnTo>
                  <a:lnTo>
                    <a:pt x="8875" y="5482"/>
                  </a:lnTo>
                  <a:lnTo>
                    <a:pt x="8917" y="5582"/>
                  </a:lnTo>
                  <a:lnTo>
                    <a:pt x="8958" y="5684"/>
                  </a:lnTo>
                  <a:lnTo>
                    <a:pt x="8998" y="5787"/>
                  </a:lnTo>
                  <a:lnTo>
                    <a:pt x="9039" y="5891"/>
                  </a:lnTo>
                  <a:lnTo>
                    <a:pt x="9078" y="5997"/>
                  </a:lnTo>
                  <a:lnTo>
                    <a:pt x="9117" y="6104"/>
                  </a:lnTo>
                  <a:lnTo>
                    <a:pt x="9156" y="6213"/>
                  </a:lnTo>
                  <a:lnTo>
                    <a:pt x="9193" y="6323"/>
                  </a:lnTo>
                  <a:lnTo>
                    <a:pt x="9231" y="6434"/>
                  </a:lnTo>
                  <a:lnTo>
                    <a:pt x="9267" y="6546"/>
                  </a:lnTo>
                  <a:lnTo>
                    <a:pt x="9303" y="6660"/>
                  </a:lnTo>
                  <a:lnTo>
                    <a:pt x="9339" y="6775"/>
                  </a:lnTo>
                  <a:lnTo>
                    <a:pt x="9373" y="6891"/>
                  </a:lnTo>
                  <a:lnTo>
                    <a:pt x="9408" y="7010"/>
                  </a:lnTo>
                  <a:lnTo>
                    <a:pt x="9501" y="6983"/>
                  </a:lnTo>
                  <a:lnTo>
                    <a:pt x="9466" y="6865"/>
                  </a:lnTo>
                  <a:lnTo>
                    <a:pt x="9431" y="6747"/>
                  </a:lnTo>
                  <a:lnTo>
                    <a:pt x="9396" y="6631"/>
                  </a:lnTo>
                  <a:lnTo>
                    <a:pt x="9359" y="6517"/>
                  </a:lnTo>
                  <a:lnTo>
                    <a:pt x="9322" y="6404"/>
                  </a:lnTo>
                  <a:lnTo>
                    <a:pt x="9284" y="6292"/>
                  </a:lnTo>
                  <a:lnTo>
                    <a:pt x="9246" y="6181"/>
                  </a:lnTo>
                  <a:lnTo>
                    <a:pt x="9208" y="6072"/>
                  </a:lnTo>
                  <a:lnTo>
                    <a:pt x="9168" y="5964"/>
                  </a:lnTo>
                  <a:lnTo>
                    <a:pt x="9129" y="5858"/>
                  </a:lnTo>
                  <a:lnTo>
                    <a:pt x="9088" y="5753"/>
                  </a:lnTo>
                  <a:lnTo>
                    <a:pt x="9048" y="5649"/>
                  </a:lnTo>
                  <a:lnTo>
                    <a:pt x="9005" y="5545"/>
                  </a:lnTo>
                  <a:lnTo>
                    <a:pt x="8964" y="5445"/>
                  </a:lnTo>
                  <a:lnTo>
                    <a:pt x="8920" y="5344"/>
                  </a:lnTo>
                  <a:lnTo>
                    <a:pt x="8878" y="5245"/>
                  </a:lnTo>
                  <a:lnTo>
                    <a:pt x="8833" y="5148"/>
                  </a:lnTo>
                  <a:lnTo>
                    <a:pt x="8789" y="5051"/>
                  </a:lnTo>
                  <a:lnTo>
                    <a:pt x="8744" y="4956"/>
                  </a:lnTo>
                  <a:lnTo>
                    <a:pt x="8698" y="4862"/>
                  </a:lnTo>
                  <a:lnTo>
                    <a:pt x="8651" y="4769"/>
                  </a:lnTo>
                  <a:lnTo>
                    <a:pt x="8604" y="4678"/>
                  </a:lnTo>
                  <a:lnTo>
                    <a:pt x="8558" y="4587"/>
                  </a:lnTo>
                  <a:lnTo>
                    <a:pt x="8510" y="4498"/>
                  </a:lnTo>
                  <a:lnTo>
                    <a:pt x="8460" y="4410"/>
                  </a:lnTo>
                  <a:lnTo>
                    <a:pt x="8411" y="4323"/>
                  </a:lnTo>
                  <a:lnTo>
                    <a:pt x="8361" y="4237"/>
                  </a:lnTo>
                  <a:lnTo>
                    <a:pt x="8311" y="4152"/>
                  </a:lnTo>
                  <a:lnTo>
                    <a:pt x="8260" y="4069"/>
                  </a:lnTo>
                  <a:lnTo>
                    <a:pt x="8207" y="3987"/>
                  </a:lnTo>
                  <a:lnTo>
                    <a:pt x="8156" y="3905"/>
                  </a:lnTo>
                  <a:lnTo>
                    <a:pt x="8102" y="3825"/>
                  </a:lnTo>
                  <a:lnTo>
                    <a:pt x="8049" y="3747"/>
                  </a:lnTo>
                  <a:lnTo>
                    <a:pt x="7995" y="3669"/>
                  </a:lnTo>
                  <a:lnTo>
                    <a:pt x="7939" y="3592"/>
                  </a:lnTo>
                  <a:lnTo>
                    <a:pt x="7885" y="3516"/>
                  </a:lnTo>
                  <a:lnTo>
                    <a:pt x="7828" y="3441"/>
                  </a:lnTo>
                  <a:lnTo>
                    <a:pt x="7772" y="3368"/>
                  </a:lnTo>
                  <a:lnTo>
                    <a:pt x="7714" y="3296"/>
                  </a:lnTo>
                  <a:lnTo>
                    <a:pt x="7656" y="3224"/>
                  </a:lnTo>
                  <a:lnTo>
                    <a:pt x="7598" y="3154"/>
                  </a:lnTo>
                  <a:lnTo>
                    <a:pt x="7539" y="3084"/>
                  </a:lnTo>
                  <a:lnTo>
                    <a:pt x="7478" y="3016"/>
                  </a:lnTo>
                  <a:lnTo>
                    <a:pt x="7418" y="2949"/>
                  </a:lnTo>
                  <a:lnTo>
                    <a:pt x="7358" y="2882"/>
                  </a:lnTo>
                  <a:lnTo>
                    <a:pt x="7295" y="2817"/>
                  </a:lnTo>
                  <a:lnTo>
                    <a:pt x="7233" y="2752"/>
                  </a:lnTo>
                  <a:lnTo>
                    <a:pt x="7170" y="2689"/>
                  </a:lnTo>
                  <a:lnTo>
                    <a:pt x="7107" y="2626"/>
                  </a:lnTo>
                  <a:lnTo>
                    <a:pt x="7042" y="2565"/>
                  </a:lnTo>
                  <a:lnTo>
                    <a:pt x="6977" y="2504"/>
                  </a:lnTo>
                  <a:lnTo>
                    <a:pt x="6913" y="2445"/>
                  </a:lnTo>
                  <a:lnTo>
                    <a:pt x="6846" y="2386"/>
                  </a:lnTo>
                  <a:lnTo>
                    <a:pt x="6780" y="2329"/>
                  </a:lnTo>
                  <a:lnTo>
                    <a:pt x="6712" y="2272"/>
                  </a:lnTo>
                  <a:lnTo>
                    <a:pt x="6644" y="2216"/>
                  </a:lnTo>
                  <a:lnTo>
                    <a:pt x="6576" y="2161"/>
                  </a:lnTo>
                  <a:lnTo>
                    <a:pt x="6506" y="2107"/>
                  </a:lnTo>
                  <a:lnTo>
                    <a:pt x="6436" y="2053"/>
                  </a:lnTo>
                  <a:lnTo>
                    <a:pt x="6366" y="2001"/>
                  </a:lnTo>
                  <a:lnTo>
                    <a:pt x="6294" y="1950"/>
                  </a:lnTo>
                  <a:lnTo>
                    <a:pt x="6223" y="1899"/>
                  </a:lnTo>
                  <a:lnTo>
                    <a:pt x="6150" y="1849"/>
                  </a:lnTo>
                  <a:lnTo>
                    <a:pt x="6077" y="1800"/>
                  </a:lnTo>
                  <a:lnTo>
                    <a:pt x="6003" y="1752"/>
                  </a:lnTo>
                  <a:lnTo>
                    <a:pt x="5928" y="1705"/>
                  </a:lnTo>
                  <a:lnTo>
                    <a:pt x="5854" y="1658"/>
                  </a:lnTo>
                  <a:lnTo>
                    <a:pt x="5778" y="1612"/>
                  </a:lnTo>
                  <a:lnTo>
                    <a:pt x="5702" y="1568"/>
                  </a:lnTo>
                  <a:lnTo>
                    <a:pt x="5625" y="1524"/>
                  </a:lnTo>
                  <a:lnTo>
                    <a:pt x="5547" y="1481"/>
                  </a:lnTo>
                  <a:lnTo>
                    <a:pt x="5468" y="1438"/>
                  </a:lnTo>
                  <a:lnTo>
                    <a:pt x="5389" y="1396"/>
                  </a:lnTo>
                  <a:lnTo>
                    <a:pt x="5310" y="1355"/>
                  </a:lnTo>
                  <a:lnTo>
                    <a:pt x="5230" y="1314"/>
                  </a:lnTo>
                  <a:lnTo>
                    <a:pt x="5149" y="1275"/>
                  </a:lnTo>
                  <a:lnTo>
                    <a:pt x="5067" y="1236"/>
                  </a:lnTo>
                  <a:lnTo>
                    <a:pt x="4985" y="1198"/>
                  </a:lnTo>
                  <a:lnTo>
                    <a:pt x="4903" y="1160"/>
                  </a:lnTo>
                  <a:lnTo>
                    <a:pt x="4819" y="1125"/>
                  </a:lnTo>
                  <a:lnTo>
                    <a:pt x="4734" y="1088"/>
                  </a:lnTo>
                  <a:lnTo>
                    <a:pt x="4649" y="1053"/>
                  </a:lnTo>
                  <a:lnTo>
                    <a:pt x="4565" y="1017"/>
                  </a:lnTo>
                  <a:lnTo>
                    <a:pt x="4477" y="984"/>
                  </a:lnTo>
                  <a:lnTo>
                    <a:pt x="4390" y="950"/>
                  </a:lnTo>
                  <a:lnTo>
                    <a:pt x="4303" y="918"/>
                  </a:lnTo>
                  <a:lnTo>
                    <a:pt x="4215" y="886"/>
                  </a:lnTo>
                  <a:lnTo>
                    <a:pt x="4126" y="854"/>
                  </a:lnTo>
                  <a:lnTo>
                    <a:pt x="4037" y="823"/>
                  </a:lnTo>
                  <a:lnTo>
                    <a:pt x="3946" y="793"/>
                  </a:lnTo>
                  <a:lnTo>
                    <a:pt x="3856" y="763"/>
                  </a:lnTo>
                  <a:lnTo>
                    <a:pt x="3764" y="734"/>
                  </a:lnTo>
                  <a:lnTo>
                    <a:pt x="3672" y="706"/>
                  </a:lnTo>
                  <a:lnTo>
                    <a:pt x="3579" y="677"/>
                  </a:lnTo>
                  <a:lnTo>
                    <a:pt x="3485" y="650"/>
                  </a:lnTo>
                  <a:lnTo>
                    <a:pt x="3392" y="623"/>
                  </a:lnTo>
                  <a:lnTo>
                    <a:pt x="3297" y="597"/>
                  </a:lnTo>
                  <a:lnTo>
                    <a:pt x="3201" y="571"/>
                  </a:lnTo>
                  <a:lnTo>
                    <a:pt x="3105" y="546"/>
                  </a:lnTo>
                  <a:lnTo>
                    <a:pt x="3008" y="521"/>
                  </a:lnTo>
                  <a:lnTo>
                    <a:pt x="2910" y="497"/>
                  </a:lnTo>
                  <a:lnTo>
                    <a:pt x="2811" y="473"/>
                  </a:lnTo>
                  <a:lnTo>
                    <a:pt x="2713" y="450"/>
                  </a:lnTo>
                  <a:lnTo>
                    <a:pt x="2613" y="427"/>
                  </a:lnTo>
                  <a:lnTo>
                    <a:pt x="2512" y="405"/>
                  </a:lnTo>
                  <a:lnTo>
                    <a:pt x="2412" y="383"/>
                  </a:lnTo>
                  <a:lnTo>
                    <a:pt x="2310" y="361"/>
                  </a:lnTo>
                  <a:lnTo>
                    <a:pt x="2208" y="341"/>
                  </a:lnTo>
                  <a:lnTo>
                    <a:pt x="2001" y="300"/>
                  </a:lnTo>
                  <a:lnTo>
                    <a:pt x="1791" y="261"/>
                  </a:lnTo>
                  <a:lnTo>
                    <a:pt x="1578" y="224"/>
                  </a:lnTo>
                  <a:lnTo>
                    <a:pt x="1363" y="188"/>
                  </a:lnTo>
                  <a:lnTo>
                    <a:pt x="1145" y="153"/>
                  </a:lnTo>
                  <a:lnTo>
                    <a:pt x="924" y="120"/>
                  </a:lnTo>
                  <a:lnTo>
                    <a:pt x="700" y="89"/>
                  </a:lnTo>
                  <a:lnTo>
                    <a:pt x="473" y="57"/>
                  </a:lnTo>
                  <a:lnTo>
                    <a:pt x="243" y="28"/>
                  </a:lnTo>
                  <a:lnTo>
                    <a:pt x="11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035"/>
            <p:cNvSpPr>
              <a:spLocks/>
            </p:cNvSpPr>
            <p:nvPr/>
          </p:nvSpPr>
          <p:spPr bwMode="auto">
            <a:xfrm>
              <a:off x="3236" y="1282"/>
              <a:ext cx="965" cy="475"/>
            </a:xfrm>
            <a:custGeom>
              <a:avLst/>
              <a:gdLst/>
              <a:ahLst/>
              <a:cxnLst>
                <a:cxn ang="0">
                  <a:pos x="3808" y="2460"/>
                </a:cxn>
                <a:cxn ang="0">
                  <a:pos x="3529" y="2414"/>
                </a:cxn>
                <a:cxn ang="0">
                  <a:pos x="3263" y="2359"/>
                </a:cxn>
                <a:cxn ang="0">
                  <a:pos x="3009" y="2295"/>
                </a:cxn>
                <a:cxn ang="0">
                  <a:pos x="2765" y="2224"/>
                </a:cxn>
                <a:cxn ang="0">
                  <a:pos x="2533" y="2143"/>
                </a:cxn>
                <a:cxn ang="0">
                  <a:pos x="2312" y="2055"/>
                </a:cxn>
                <a:cxn ang="0">
                  <a:pos x="2101" y="1960"/>
                </a:cxn>
                <a:cxn ang="0">
                  <a:pos x="1900" y="1857"/>
                </a:cxn>
                <a:cxn ang="0">
                  <a:pos x="1710" y="1747"/>
                </a:cxn>
                <a:cxn ang="0">
                  <a:pos x="1528" y="1630"/>
                </a:cxn>
                <a:cxn ang="0">
                  <a:pos x="1355" y="1506"/>
                </a:cxn>
                <a:cxn ang="0">
                  <a:pos x="1192" y="1375"/>
                </a:cxn>
                <a:cxn ang="0">
                  <a:pos x="1036" y="1238"/>
                </a:cxn>
                <a:cxn ang="0">
                  <a:pos x="888" y="1095"/>
                </a:cxn>
                <a:cxn ang="0">
                  <a:pos x="749" y="947"/>
                </a:cxn>
                <a:cxn ang="0">
                  <a:pos x="616" y="791"/>
                </a:cxn>
                <a:cxn ang="0">
                  <a:pos x="490" y="632"/>
                </a:cxn>
                <a:cxn ang="0">
                  <a:pos x="372" y="465"/>
                </a:cxn>
                <a:cxn ang="0">
                  <a:pos x="259" y="296"/>
                </a:cxn>
                <a:cxn ang="0">
                  <a:pos x="153" y="120"/>
                </a:cxn>
                <a:cxn ang="0">
                  <a:pos x="0" y="47"/>
                </a:cxn>
                <a:cxn ang="0">
                  <a:pos x="105" y="229"/>
                </a:cxn>
                <a:cxn ang="0">
                  <a:pos x="215" y="405"/>
                </a:cxn>
                <a:cxn ang="0">
                  <a:pos x="331" y="577"/>
                </a:cxn>
                <a:cxn ang="0">
                  <a:pos x="455" y="745"/>
                </a:cxn>
                <a:cxn ang="0">
                  <a:pos x="586" y="906"/>
                </a:cxn>
                <a:cxn ang="0">
                  <a:pos x="723" y="1062"/>
                </a:cxn>
                <a:cxn ang="0">
                  <a:pos x="869" y="1212"/>
                </a:cxn>
                <a:cxn ang="0">
                  <a:pos x="1022" y="1356"/>
                </a:cxn>
                <a:cxn ang="0">
                  <a:pos x="1184" y="1495"/>
                </a:cxn>
                <a:cxn ang="0">
                  <a:pos x="1355" y="1625"/>
                </a:cxn>
                <a:cxn ang="0">
                  <a:pos x="1534" y="1750"/>
                </a:cxn>
                <a:cxn ang="0">
                  <a:pos x="1723" y="1868"/>
                </a:cxn>
                <a:cxn ang="0">
                  <a:pos x="1922" y="1978"/>
                </a:cxn>
                <a:cxn ang="0">
                  <a:pos x="2129" y="2081"/>
                </a:cxn>
                <a:cxn ang="0">
                  <a:pos x="2348" y="2176"/>
                </a:cxn>
                <a:cxn ang="0">
                  <a:pos x="2577" y="2262"/>
                </a:cxn>
                <a:cxn ang="0">
                  <a:pos x="2817" y="2341"/>
                </a:cxn>
                <a:cxn ang="0">
                  <a:pos x="3068" y="2411"/>
                </a:cxn>
                <a:cxn ang="0">
                  <a:pos x="3330" y="2473"/>
                </a:cxn>
                <a:cxn ang="0">
                  <a:pos x="3605" y="2526"/>
                </a:cxn>
                <a:cxn ang="0">
                  <a:pos x="3891" y="2570"/>
                </a:cxn>
              </a:cxnLst>
              <a:rect l="0" t="0" r="r" b="b"/>
              <a:pathLst>
                <a:path w="4001" h="2582">
                  <a:moveTo>
                    <a:pt x="4001" y="2486"/>
                  </a:moveTo>
                  <a:lnTo>
                    <a:pt x="3904" y="2474"/>
                  </a:lnTo>
                  <a:lnTo>
                    <a:pt x="3808" y="2460"/>
                  </a:lnTo>
                  <a:lnTo>
                    <a:pt x="3714" y="2446"/>
                  </a:lnTo>
                  <a:lnTo>
                    <a:pt x="3621" y="2430"/>
                  </a:lnTo>
                  <a:lnTo>
                    <a:pt x="3529" y="2414"/>
                  </a:lnTo>
                  <a:lnTo>
                    <a:pt x="3439" y="2397"/>
                  </a:lnTo>
                  <a:lnTo>
                    <a:pt x="3350" y="2379"/>
                  </a:lnTo>
                  <a:lnTo>
                    <a:pt x="3263" y="2359"/>
                  </a:lnTo>
                  <a:lnTo>
                    <a:pt x="3177" y="2339"/>
                  </a:lnTo>
                  <a:lnTo>
                    <a:pt x="3091" y="2317"/>
                  </a:lnTo>
                  <a:lnTo>
                    <a:pt x="3009" y="2295"/>
                  </a:lnTo>
                  <a:lnTo>
                    <a:pt x="2926" y="2273"/>
                  </a:lnTo>
                  <a:lnTo>
                    <a:pt x="2845" y="2248"/>
                  </a:lnTo>
                  <a:lnTo>
                    <a:pt x="2765" y="2224"/>
                  </a:lnTo>
                  <a:lnTo>
                    <a:pt x="2686" y="2198"/>
                  </a:lnTo>
                  <a:lnTo>
                    <a:pt x="2609" y="2171"/>
                  </a:lnTo>
                  <a:lnTo>
                    <a:pt x="2533" y="2143"/>
                  </a:lnTo>
                  <a:lnTo>
                    <a:pt x="2458" y="2115"/>
                  </a:lnTo>
                  <a:lnTo>
                    <a:pt x="2385" y="2085"/>
                  </a:lnTo>
                  <a:lnTo>
                    <a:pt x="2312" y="2055"/>
                  </a:lnTo>
                  <a:lnTo>
                    <a:pt x="2241" y="2025"/>
                  </a:lnTo>
                  <a:lnTo>
                    <a:pt x="2170" y="1993"/>
                  </a:lnTo>
                  <a:lnTo>
                    <a:pt x="2101" y="1960"/>
                  </a:lnTo>
                  <a:lnTo>
                    <a:pt x="2033" y="1927"/>
                  </a:lnTo>
                  <a:lnTo>
                    <a:pt x="1966" y="1892"/>
                  </a:lnTo>
                  <a:lnTo>
                    <a:pt x="1900" y="1857"/>
                  </a:lnTo>
                  <a:lnTo>
                    <a:pt x="1836" y="1821"/>
                  </a:lnTo>
                  <a:lnTo>
                    <a:pt x="1772" y="1784"/>
                  </a:lnTo>
                  <a:lnTo>
                    <a:pt x="1710" y="1747"/>
                  </a:lnTo>
                  <a:lnTo>
                    <a:pt x="1648" y="1708"/>
                  </a:lnTo>
                  <a:lnTo>
                    <a:pt x="1587" y="1670"/>
                  </a:lnTo>
                  <a:lnTo>
                    <a:pt x="1528" y="1630"/>
                  </a:lnTo>
                  <a:lnTo>
                    <a:pt x="1470" y="1588"/>
                  </a:lnTo>
                  <a:lnTo>
                    <a:pt x="1412" y="1547"/>
                  </a:lnTo>
                  <a:lnTo>
                    <a:pt x="1355" y="1506"/>
                  </a:lnTo>
                  <a:lnTo>
                    <a:pt x="1300" y="1462"/>
                  </a:lnTo>
                  <a:lnTo>
                    <a:pt x="1245" y="1420"/>
                  </a:lnTo>
                  <a:lnTo>
                    <a:pt x="1192" y="1375"/>
                  </a:lnTo>
                  <a:lnTo>
                    <a:pt x="1138" y="1331"/>
                  </a:lnTo>
                  <a:lnTo>
                    <a:pt x="1087" y="1285"/>
                  </a:lnTo>
                  <a:lnTo>
                    <a:pt x="1036" y="1238"/>
                  </a:lnTo>
                  <a:lnTo>
                    <a:pt x="985" y="1191"/>
                  </a:lnTo>
                  <a:lnTo>
                    <a:pt x="936" y="1143"/>
                  </a:lnTo>
                  <a:lnTo>
                    <a:pt x="888" y="1095"/>
                  </a:lnTo>
                  <a:lnTo>
                    <a:pt x="841" y="1046"/>
                  </a:lnTo>
                  <a:lnTo>
                    <a:pt x="794" y="997"/>
                  </a:lnTo>
                  <a:lnTo>
                    <a:pt x="749" y="947"/>
                  </a:lnTo>
                  <a:lnTo>
                    <a:pt x="704" y="895"/>
                  </a:lnTo>
                  <a:lnTo>
                    <a:pt x="659" y="844"/>
                  </a:lnTo>
                  <a:lnTo>
                    <a:pt x="616" y="791"/>
                  </a:lnTo>
                  <a:lnTo>
                    <a:pt x="573" y="739"/>
                  </a:lnTo>
                  <a:lnTo>
                    <a:pt x="531" y="685"/>
                  </a:lnTo>
                  <a:lnTo>
                    <a:pt x="490" y="632"/>
                  </a:lnTo>
                  <a:lnTo>
                    <a:pt x="450" y="577"/>
                  </a:lnTo>
                  <a:lnTo>
                    <a:pt x="411" y="522"/>
                  </a:lnTo>
                  <a:lnTo>
                    <a:pt x="372" y="465"/>
                  </a:lnTo>
                  <a:lnTo>
                    <a:pt x="334" y="410"/>
                  </a:lnTo>
                  <a:lnTo>
                    <a:pt x="296" y="353"/>
                  </a:lnTo>
                  <a:lnTo>
                    <a:pt x="259" y="296"/>
                  </a:lnTo>
                  <a:lnTo>
                    <a:pt x="223" y="238"/>
                  </a:lnTo>
                  <a:lnTo>
                    <a:pt x="187" y="179"/>
                  </a:lnTo>
                  <a:lnTo>
                    <a:pt x="153" y="120"/>
                  </a:lnTo>
                  <a:lnTo>
                    <a:pt x="118" y="60"/>
                  </a:lnTo>
                  <a:lnTo>
                    <a:pt x="85" y="0"/>
                  </a:lnTo>
                  <a:lnTo>
                    <a:pt x="0" y="47"/>
                  </a:lnTo>
                  <a:lnTo>
                    <a:pt x="34" y="108"/>
                  </a:lnTo>
                  <a:lnTo>
                    <a:pt x="69" y="168"/>
                  </a:lnTo>
                  <a:lnTo>
                    <a:pt x="105" y="229"/>
                  </a:lnTo>
                  <a:lnTo>
                    <a:pt x="140" y="288"/>
                  </a:lnTo>
                  <a:lnTo>
                    <a:pt x="177" y="347"/>
                  </a:lnTo>
                  <a:lnTo>
                    <a:pt x="215" y="405"/>
                  </a:lnTo>
                  <a:lnTo>
                    <a:pt x="253" y="463"/>
                  </a:lnTo>
                  <a:lnTo>
                    <a:pt x="292" y="521"/>
                  </a:lnTo>
                  <a:lnTo>
                    <a:pt x="331" y="577"/>
                  </a:lnTo>
                  <a:lnTo>
                    <a:pt x="372" y="634"/>
                  </a:lnTo>
                  <a:lnTo>
                    <a:pt x="413" y="690"/>
                  </a:lnTo>
                  <a:lnTo>
                    <a:pt x="455" y="745"/>
                  </a:lnTo>
                  <a:lnTo>
                    <a:pt x="498" y="799"/>
                  </a:lnTo>
                  <a:lnTo>
                    <a:pt x="541" y="853"/>
                  </a:lnTo>
                  <a:lnTo>
                    <a:pt x="586" y="906"/>
                  </a:lnTo>
                  <a:lnTo>
                    <a:pt x="630" y="959"/>
                  </a:lnTo>
                  <a:lnTo>
                    <a:pt x="676" y="1010"/>
                  </a:lnTo>
                  <a:lnTo>
                    <a:pt x="723" y="1062"/>
                  </a:lnTo>
                  <a:lnTo>
                    <a:pt x="771" y="1113"/>
                  </a:lnTo>
                  <a:lnTo>
                    <a:pt x="819" y="1163"/>
                  </a:lnTo>
                  <a:lnTo>
                    <a:pt x="869" y="1212"/>
                  </a:lnTo>
                  <a:lnTo>
                    <a:pt x="919" y="1261"/>
                  </a:lnTo>
                  <a:lnTo>
                    <a:pt x="971" y="1309"/>
                  </a:lnTo>
                  <a:lnTo>
                    <a:pt x="1022" y="1356"/>
                  </a:lnTo>
                  <a:lnTo>
                    <a:pt x="1076" y="1403"/>
                  </a:lnTo>
                  <a:lnTo>
                    <a:pt x="1129" y="1449"/>
                  </a:lnTo>
                  <a:lnTo>
                    <a:pt x="1184" y="1495"/>
                  </a:lnTo>
                  <a:lnTo>
                    <a:pt x="1240" y="1538"/>
                  </a:lnTo>
                  <a:lnTo>
                    <a:pt x="1297" y="1583"/>
                  </a:lnTo>
                  <a:lnTo>
                    <a:pt x="1355" y="1625"/>
                  </a:lnTo>
                  <a:lnTo>
                    <a:pt x="1414" y="1668"/>
                  </a:lnTo>
                  <a:lnTo>
                    <a:pt x="1473" y="1709"/>
                  </a:lnTo>
                  <a:lnTo>
                    <a:pt x="1534" y="1750"/>
                  </a:lnTo>
                  <a:lnTo>
                    <a:pt x="1596" y="1790"/>
                  </a:lnTo>
                  <a:lnTo>
                    <a:pt x="1659" y="1830"/>
                  </a:lnTo>
                  <a:lnTo>
                    <a:pt x="1723" y="1868"/>
                  </a:lnTo>
                  <a:lnTo>
                    <a:pt x="1788" y="1905"/>
                  </a:lnTo>
                  <a:lnTo>
                    <a:pt x="1855" y="1941"/>
                  </a:lnTo>
                  <a:lnTo>
                    <a:pt x="1922" y="1978"/>
                  </a:lnTo>
                  <a:lnTo>
                    <a:pt x="1990" y="2013"/>
                  </a:lnTo>
                  <a:lnTo>
                    <a:pt x="2059" y="2047"/>
                  </a:lnTo>
                  <a:lnTo>
                    <a:pt x="2129" y="2081"/>
                  </a:lnTo>
                  <a:lnTo>
                    <a:pt x="2202" y="2113"/>
                  </a:lnTo>
                  <a:lnTo>
                    <a:pt x="2274" y="2144"/>
                  </a:lnTo>
                  <a:lnTo>
                    <a:pt x="2348" y="2176"/>
                  </a:lnTo>
                  <a:lnTo>
                    <a:pt x="2423" y="2205"/>
                  </a:lnTo>
                  <a:lnTo>
                    <a:pt x="2500" y="2234"/>
                  </a:lnTo>
                  <a:lnTo>
                    <a:pt x="2577" y="2262"/>
                  </a:lnTo>
                  <a:lnTo>
                    <a:pt x="2656" y="2289"/>
                  </a:lnTo>
                  <a:lnTo>
                    <a:pt x="2735" y="2315"/>
                  </a:lnTo>
                  <a:lnTo>
                    <a:pt x="2817" y="2341"/>
                  </a:lnTo>
                  <a:lnTo>
                    <a:pt x="2899" y="2365"/>
                  </a:lnTo>
                  <a:lnTo>
                    <a:pt x="2983" y="2389"/>
                  </a:lnTo>
                  <a:lnTo>
                    <a:pt x="3068" y="2411"/>
                  </a:lnTo>
                  <a:lnTo>
                    <a:pt x="3154" y="2432"/>
                  </a:lnTo>
                  <a:lnTo>
                    <a:pt x="3242" y="2454"/>
                  </a:lnTo>
                  <a:lnTo>
                    <a:pt x="3330" y="2473"/>
                  </a:lnTo>
                  <a:lnTo>
                    <a:pt x="3420" y="2492"/>
                  </a:lnTo>
                  <a:lnTo>
                    <a:pt x="3512" y="2509"/>
                  </a:lnTo>
                  <a:lnTo>
                    <a:pt x="3605" y="2526"/>
                  </a:lnTo>
                  <a:lnTo>
                    <a:pt x="3698" y="2542"/>
                  </a:lnTo>
                  <a:lnTo>
                    <a:pt x="3794" y="2556"/>
                  </a:lnTo>
                  <a:lnTo>
                    <a:pt x="3891" y="2570"/>
                  </a:lnTo>
                  <a:lnTo>
                    <a:pt x="3990" y="2582"/>
                  </a:lnTo>
                  <a:lnTo>
                    <a:pt x="4001" y="248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044"/>
            <p:cNvSpPr>
              <a:spLocks/>
            </p:cNvSpPr>
            <p:nvPr/>
          </p:nvSpPr>
          <p:spPr bwMode="auto">
            <a:xfrm>
              <a:off x="1194" y="912"/>
              <a:ext cx="79" cy="62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331" y="331"/>
                </a:cxn>
                <a:cxn ang="0">
                  <a:pos x="0" y="331"/>
                </a:cxn>
                <a:cxn ang="0">
                  <a:pos x="166" y="0"/>
                </a:cxn>
                <a:cxn ang="0">
                  <a:pos x="157" y="183"/>
                </a:cxn>
                <a:cxn ang="0">
                  <a:pos x="166" y="0"/>
                </a:cxn>
              </a:cxnLst>
              <a:rect l="0" t="0" r="r" b="b"/>
              <a:pathLst>
                <a:path w="331" h="331">
                  <a:moveTo>
                    <a:pt x="166" y="0"/>
                  </a:moveTo>
                  <a:lnTo>
                    <a:pt x="331" y="331"/>
                  </a:lnTo>
                  <a:lnTo>
                    <a:pt x="0" y="331"/>
                  </a:lnTo>
                  <a:lnTo>
                    <a:pt x="166" y="0"/>
                  </a:lnTo>
                  <a:lnTo>
                    <a:pt x="157" y="18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Rectangle 1045"/>
            <p:cNvSpPr>
              <a:spLocks noChangeArrowheads="1"/>
            </p:cNvSpPr>
            <p:nvPr/>
          </p:nvSpPr>
          <p:spPr bwMode="auto">
            <a:xfrm>
              <a:off x="1226" y="974"/>
              <a:ext cx="12" cy="230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046"/>
            <p:cNvSpPr>
              <a:spLocks/>
            </p:cNvSpPr>
            <p:nvPr/>
          </p:nvSpPr>
          <p:spPr bwMode="auto">
            <a:xfrm>
              <a:off x="4800" y="3026"/>
              <a:ext cx="80" cy="60"/>
            </a:xfrm>
            <a:custGeom>
              <a:avLst/>
              <a:gdLst/>
              <a:ahLst/>
              <a:cxnLst>
                <a:cxn ang="0">
                  <a:pos x="332" y="166"/>
                </a:cxn>
                <a:cxn ang="0">
                  <a:pos x="0" y="331"/>
                </a:cxn>
                <a:cxn ang="0">
                  <a:pos x="0" y="0"/>
                </a:cxn>
                <a:cxn ang="0">
                  <a:pos x="332" y="166"/>
                </a:cxn>
                <a:cxn ang="0">
                  <a:pos x="149" y="157"/>
                </a:cxn>
                <a:cxn ang="0">
                  <a:pos x="332" y="166"/>
                </a:cxn>
              </a:cxnLst>
              <a:rect l="0" t="0" r="r" b="b"/>
              <a:pathLst>
                <a:path w="332" h="331">
                  <a:moveTo>
                    <a:pt x="332" y="166"/>
                  </a:moveTo>
                  <a:lnTo>
                    <a:pt x="0" y="331"/>
                  </a:lnTo>
                  <a:lnTo>
                    <a:pt x="0" y="0"/>
                  </a:lnTo>
                  <a:lnTo>
                    <a:pt x="332" y="166"/>
                  </a:lnTo>
                  <a:lnTo>
                    <a:pt x="149" y="157"/>
                  </a:lnTo>
                  <a:lnTo>
                    <a:pt x="332" y="16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Rectangle 1047"/>
            <p:cNvSpPr>
              <a:spLocks noChangeArrowheads="1"/>
            </p:cNvSpPr>
            <p:nvPr/>
          </p:nvSpPr>
          <p:spPr bwMode="auto">
            <a:xfrm>
              <a:off x="940" y="3050"/>
              <a:ext cx="3860" cy="9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Rectangle 1048"/>
            <p:cNvSpPr>
              <a:spLocks noChangeArrowheads="1"/>
            </p:cNvSpPr>
            <p:nvPr/>
          </p:nvSpPr>
          <p:spPr bwMode="auto">
            <a:xfrm>
              <a:off x="4281" y="2546"/>
              <a:ext cx="22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063"/>
            <p:cNvSpPr>
              <a:spLocks/>
            </p:cNvSpPr>
            <p:nvPr/>
          </p:nvSpPr>
          <p:spPr bwMode="auto">
            <a:xfrm>
              <a:off x="1232" y="2992"/>
              <a:ext cx="230" cy="73"/>
            </a:xfrm>
            <a:custGeom>
              <a:avLst/>
              <a:gdLst/>
              <a:ahLst/>
              <a:cxnLst>
                <a:cxn ang="0">
                  <a:pos x="925" y="0"/>
                </a:cxn>
                <a:cxn ang="0">
                  <a:pos x="922" y="0"/>
                </a:cxn>
                <a:cxn ang="0">
                  <a:pos x="836" y="24"/>
                </a:cxn>
                <a:cxn ang="0">
                  <a:pos x="751" y="48"/>
                </a:cxn>
                <a:cxn ang="0">
                  <a:pos x="666" y="73"/>
                </a:cxn>
                <a:cxn ang="0">
                  <a:pos x="583" y="97"/>
                </a:cxn>
                <a:cxn ang="0">
                  <a:pos x="498" y="123"/>
                </a:cxn>
                <a:cxn ang="0">
                  <a:pos x="414" y="150"/>
                </a:cxn>
                <a:cxn ang="0">
                  <a:pos x="330" y="178"/>
                </a:cxn>
                <a:cxn ang="0">
                  <a:pos x="247" y="207"/>
                </a:cxn>
                <a:cxn ang="0">
                  <a:pos x="164" y="236"/>
                </a:cxn>
                <a:cxn ang="0">
                  <a:pos x="81" y="267"/>
                </a:cxn>
                <a:cxn ang="0">
                  <a:pos x="0" y="299"/>
                </a:cxn>
                <a:cxn ang="0">
                  <a:pos x="36" y="389"/>
                </a:cxn>
                <a:cxn ang="0">
                  <a:pos x="116" y="357"/>
                </a:cxn>
                <a:cxn ang="0">
                  <a:pos x="198" y="327"/>
                </a:cxn>
                <a:cxn ang="0">
                  <a:pos x="279" y="297"/>
                </a:cxn>
                <a:cxn ang="0">
                  <a:pos x="362" y="269"/>
                </a:cxn>
                <a:cxn ang="0">
                  <a:pos x="444" y="242"/>
                </a:cxn>
                <a:cxn ang="0">
                  <a:pos x="527" y="216"/>
                </a:cxn>
                <a:cxn ang="0">
                  <a:pos x="610" y="190"/>
                </a:cxn>
                <a:cxn ang="0">
                  <a:pos x="694" y="164"/>
                </a:cxn>
                <a:cxn ang="0">
                  <a:pos x="778" y="141"/>
                </a:cxn>
                <a:cxn ang="0">
                  <a:pos x="862" y="117"/>
                </a:cxn>
                <a:cxn ang="0">
                  <a:pos x="946" y="94"/>
                </a:cxn>
                <a:cxn ang="0">
                  <a:pos x="950" y="93"/>
                </a:cxn>
                <a:cxn ang="0">
                  <a:pos x="925" y="0"/>
                </a:cxn>
              </a:cxnLst>
              <a:rect l="0" t="0" r="r" b="b"/>
              <a:pathLst>
                <a:path w="950" h="389">
                  <a:moveTo>
                    <a:pt x="925" y="0"/>
                  </a:moveTo>
                  <a:lnTo>
                    <a:pt x="922" y="0"/>
                  </a:lnTo>
                  <a:lnTo>
                    <a:pt x="836" y="24"/>
                  </a:lnTo>
                  <a:lnTo>
                    <a:pt x="751" y="48"/>
                  </a:lnTo>
                  <a:lnTo>
                    <a:pt x="666" y="73"/>
                  </a:lnTo>
                  <a:lnTo>
                    <a:pt x="583" y="97"/>
                  </a:lnTo>
                  <a:lnTo>
                    <a:pt x="498" y="123"/>
                  </a:lnTo>
                  <a:lnTo>
                    <a:pt x="414" y="150"/>
                  </a:lnTo>
                  <a:lnTo>
                    <a:pt x="330" y="178"/>
                  </a:lnTo>
                  <a:lnTo>
                    <a:pt x="247" y="207"/>
                  </a:lnTo>
                  <a:lnTo>
                    <a:pt x="164" y="236"/>
                  </a:lnTo>
                  <a:lnTo>
                    <a:pt x="81" y="267"/>
                  </a:lnTo>
                  <a:lnTo>
                    <a:pt x="0" y="299"/>
                  </a:lnTo>
                  <a:lnTo>
                    <a:pt x="36" y="389"/>
                  </a:lnTo>
                  <a:lnTo>
                    <a:pt x="116" y="357"/>
                  </a:lnTo>
                  <a:lnTo>
                    <a:pt x="198" y="327"/>
                  </a:lnTo>
                  <a:lnTo>
                    <a:pt x="279" y="297"/>
                  </a:lnTo>
                  <a:lnTo>
                    <a:pt x="362" y="269"/>
                  </a:lnTo>
                  <a:lnTo>
                    <a:pt x="444" y="242"/>
                  </a:lnTo>
                  <a:lnTo>
                    <a:pt x="527" y="216"/>
                  </a:lnTo>
                  <a:lnTo>
                    <a:pt x="610" y="190"/>
                  </a:lnTo>
                  <a:lnTo>
                    <a:pt x="694" y="164"/>
                  </a:lnTo>
                  <a:lnTo>
                    <a:pt x="778" y="141"/>
                  </a:lnTo>
                  <a:lnTo>
                    <a:pt x="862" y="117"/>
                  </a:lnTo>
                  <a:lnTo>
                    <a:pt x="946" y="94"/>
                  </a:lnTo>
                  <a:lnTo>
                    <a:pt x="950" y="93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1064"/>
            <p:cNvSpPr>
              <a:spLocks/>
            </p:cNvSpPr>
            <p:nvPr/>
          </p:nvSpPr>
          <p:spPr bwMode="auto">
            <a:xfrm>
              <a:off x="1568" y="2925"/>
              <a:ext cx="231" cy="63"/>
            </a:xfrm>
            <a:custGeom>
              <a:avLst/>
              <a:gdLst/>
              <a:ahLst/>
              <a:cxnLst>
                <a:cxn ang="0">
                  <a:pos x="934" y="0"/>
                </a:cxn>
                <a:cxn ang="0">
                  <a:pos x="883" y="14"/>
                </a:cxn>
                <a:cxn ang="0">
                  <a:pos x="799" y="39"/>
                </a:cxn>
                <a:cxn ang="0">
                  <a:pos x="715" y="62"/>
                </a:cxn>
                <a:cxn ang="0">
                  <a:pos x="632" y="85"/>
                </a:cxn>
                <a:cxn ang="0">
                  <a:pos x="463" y="129"/>
                </a:cxn>
                <a:cxn ang="0">
                  <a:pos x="294" y="172"/>
                </a:cxn>
                <a:cxn ang="0">
                  <a:pos x="124" y="215"/>
                </a:cxn>
                <a:cxn ang="0">
                  <a:pos x="0" y="245"/>
                </a:cxn>
                <a:cxn ang="0">
                  <a:pos x="23" y="339"/>
                </a:cxn>
                <a:cxn ang="0">
                  <a:pos x="147" y="309"/>
                </a:cxn>
                <a:cxn ang="0">
                  <a:pos x="318" y="265"/>
                </a:cxn>
                <a:cxn ang="0">
                  <a:pos x="488" y="222"/>
                </a:cxn>
                <a:cxn ang="0">
                  <a:pos x="656" y="178"/>
                </a:cxn>
                <a:cxn ang="0">
                  <a:pos x="741" y="155"/>
                </a:cxn>
                <a:cxn ang="0">
                  <a:pos x="825" y="132"/>
                </a:cxn>
                <a:cxn ang="0">
                  <a:pos x="909" y="107"/>
                </a:cxn>
                <a:cxn ang="0">
                  <a:pos x="961" y="92"/>
                </a:cxn>
                <a:cxn ang="0">
                  <a:pos x="934" y="0"/>
                </a:cxn>
              </a:cxnLst>
              <a:rect l="0" t="0" r="r" b="b"/>
              <a:pathLst>
                <a:path w="961" h="339">
                  <a:moveTo>
                    <a:pt x="934" y="0"/>
                  </a:moveTo>
                  <a:lnTo>
                    <a:pt x="883" y="14"/>
                  </a:lnTo>
                  <a:lnTo>
                    <a:pt x="799" y="39"/>
                  </a:lnTo>
                  <a:lnTo>
                    <a:pt x="715" y="62"/>
                  </a:lnTo>
                  <a:lnTo>
                    <a:pt x="632" y="85"/>
                  </a:lnTo>
                  <a:lnTo>
                    <a:pt x="463" y="129"/>
                  </a:lnTo>
                  <a:lnTo>
                    <a:pt x="294" y="172"/>
                  </a:lnTo>
                  <a:lnTo>
                    <a:pt x="124" y="215"/>
                  </a:lnTo>
                  <a:lnTo>
                    <a:pt x="0" y="245"/>
                  </a:lnTo>
                  <a:lnTo>
                    <a:pt x="23" y="339"/>
                  </a:lnTo>
                  <a:lnTo>
                    <a:pt x="147" y="309"/>
                  </a:lnTo>
                  <a:lnTo>
                    <a:pt x="318" y="265"/>
                  </a:lnTo>
                  <a:lnTo>
                    <a:pt x="488" y="222"/>
                  </a:lnTo>
                  <a:lnTo>
                    <a:pt x="656" y="178"/>
                  </a:lnTo>
                  <a:lnTo>
                    <a:pt x="741" y="155"/>
                  </a:lnTo>
                  <a:lnTo>
                    <a:pt x="825" y="132"/>
                  </a:lnTo>
                  <a:lnTo>
                    <a:pt x="909" y="107"/>
                  </a:lnTo>
                  <a:lnTo>
                    <a:pt x="961" y="92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1065"/>
            <p:cNvSpPr>
              <a:spLocks/>
            </p:cNvSpPr>
            <p:nvPr/>
          </p:nvSpPr>
          <p:spPr bwMode="auto">
            <a:xfrm>
              <a:off x="1904" y="2796"/>
              <a:ext cx="198" cy="119"/>
            </a:xfrm>
            <a:custGeom>
              <a:avLst/>
              <a:gdLst/>
              <a:ahLst/>
              <a:cxnLst>
                <a:cxn ang="0">
                  <a:pos x="749" y="0"/>
                </a:cxn>
                <a:cxn ang="0">
                  <a:pos x="706" y="45"/>
                </a:cxn>
                <a:cxn ang="0">
                  <a:pos x="673" y="80"/>
                </a:cxn>
                <a:cxn ang="0">
                  <a:pos x="640" y="115"/>
                </a:cxn>
                <a:cxn ang="0">
                  <a:pos x="607" y="149"/>
                </a:cxn>
                <a:cxn ang="0">
                  <a:pos x="572" y="183"/>
                </a:cxn>
                <a:cxn ang="0">
                  <a:pos x="539" y="215"/>
                </a:cxn>
                <a:cxn ang="0">
                  <a:pos x="504" y="246"/>
                </a:cxn>
                <a:cxn ang="0">
                  <a:pos x="468" y="277"/>
                </a:cxn>
                <a:cxn ang="0">
                  <a:pos x="433" y="308"/>
                </a:cxn>
                <a:cxn ang="0">
                  <a:pos x="395" y="337"/>
                </a:cxn>
                <a:cxn ang="0">
                  <a:pos x="357" y="366"/>
                </a:cxn>
                <a:cxn ang="0">
                  <a:pos x="319" y="392"/>
                </a:cxn>
                <a:cxn ang="0">
                  <a:pos x="279" y="419"/>
                </a:cxn>
                <a:cxn ang="0">
                  <a:pos x="236" y="444"/>
                </a:cxn>
                <a:cxn ang="0">
                  <a:pos x="194" y="468"/>
                </a:cxn>
                <a:cxn ang="0">
                  <a:pos x="149" y="491"/>
                </a:cxn>
                <a:cxn ang="0">
                  <a:pos x="104" y="513"/>
                </a:cxn>
                <a:cxn ang="0">
                  <a:pos x="56" y="533"/>
                </a:cxn>
                <a:cxn ang="0">
                  <a:pos x="5" y="552"/>
                </a:cxn>
                <a:cxn ang="0">
                  <a:pos x="0" y="554"/>
                </a:cxn>
                <a:cxn ang="0">
                  <a:pos x="29" y="647"/>
                </a:cxn>
                <a:cxn ang="0">
                  <a:pos x="39" y="644"/>
                </a:cxn>
                <a:cxn ang="0">
                  <a:pos x="91" y="622"/>
                </a:cxn>
                <a:cxn ang="0">
                  <a:pos x="143" y="601"/>
                </a:cxn>
                <a:cxn ang="0">
                  <a:pos x="192" y="578"/>
                </a:cxn>
                <a:cxn ang="0">
                  <a:pos x="240" y="553"/>
                </a:cxn>
                <a:cxn ang="0">
                  <a:pos x="285" y="528"/>
                </a:cxn>
                <a:cxn ang="0">
                  <a:pos x="330" y="501"/>
                </a:cxn>
                <a:cxn ang="0">
                  <a:pos x="372" y="473"/>
                </a:cxn>
                <a:cxn ang="0">
                  <a:pos x="414" y="444"/>
                </a:cxn>
                <a:cxn ang="0">
                  <a:pos x="454" y="414"/>
                </a:cxn>
                <a:cxn ang="0">
                  <a:pos x="493" y="382"/>
                </a:cxn>
                <a:cxn ang="0">
                  <a:pos x="531" y="351"/>
                </a:cxn>
                <a:cxn ang="0">
                  <a:pos x="568" y="319"/>
                </a:cxn>
                <a:cxn ang="0">
                  <a:pos x="605" y="285"/>
                </a:cxn>
                <a:cxn ang="0">
                  <a:pos x="640" y="252"/>
                </a:cxn>
                <a:cxn ang="0">
                  <a:pos x="675" y="217"/>
                </a:cxn>
                <a:cxn ang="0">
                  <a:pos x="710" y="183"/>
                </a:cxn>
                <a:cxn ang="0">
                  <a:pos x="743" y="147"/>
                </a:cxn>
                <a:cxn ang="0">
                  <a:pos x="776" y="111"/>
                </a:cxn>
                <a:cxn ang="0">
                  <a:pos x="819" y="65"/>
                </a:cxn>
                <a:cxn ang="0">
                  <a:pos x="749" y="0"/>
                </a:cxn>
              </a:cxnLst>
              <a:rect l="0" t="0" r="r" b="b"/>
              <a:pathLst>
                <a:path w="819" h="647">
                  <a:moveTo>
                    <a:pt x="749" y="0"/>
                  </a:moveTo>
                  <a:lnTo>
                    <a:pt x="706" y="45"/>
                  </a:lnTo>
                  <a:lnTo>
                    <a:pt x="673" y="80"/>
                  </a:lnTo>
                  <a:lnTo>
                    <a:pt x="640" y="115"/>
                  </a:lnTo>
                  <a:lnTo>
                    <a:pt x="607" y="149"/>
                  </a:lnTo>
                  <a:lnTo>
                    <a:pt x="572" y="183"/>
                  </a:lnTo>
                  <a:lnTo>
                    <a:pt x="539" y="215"/>
                  </a:lnTo>
                  <a:lnTo>
                    <a:pt x="504" y="246"/>
                  </a:lnTo>
                  <a:lnTo>
                    <a:pt x="468" y="277"/>
                  </a:lnTo>
                  <a:lnTo>
                    <a:pt x="433" y="308"/>
                  </a:lnTo>
                  <a:lnTo>
                    <a:pt x="395" y="337"/>
                  </a:lnTo>
                  <a:lnTo>
                    <a:pt x="357" y="366"/>
                  </a:lnTo>
                  <a:lnTo>
                    <a:pt x="319" y="392"/>
                  </a:lnTo>
                  <a:lnTo>
                    <a:pt x="279" y="419"/>
                  </a:lnTo>
                  <a:lnTo>
                    <a:pt x="236" y="444"/>
                  </a:lnTo>
                  <a:lnTo>
                    <a:pt x="194" y="468"/>
                  </a:lnTo>
                  <a:lnTo>
                    <a:pt x="149" y="491"/>
                  </a:lnTo>
                  <a:lnTo>
                    <a:pt x="104" y="513"/>
                  </a:lnTo>
                  <a:lnTo>
                    <a:pt x="56" y="533"/>
                  </a:lnTo>
                  <a:lnTo>
                    <a:pt x="5" y="552"/>
                  </a:lnTo>
                  <a:lnTo>
                    <a:pt x="0" y="554"/>
                  </a:lnTo>
                  <a:lnTo>
                    <a:pt x="29" y="647"/>
                  </a:lnTo>
                  <a:lnTo>
                    <a:pt x="39" y="644"/>
                  </a:lnTo>
                  <a:lnTo>
                    <a:pt x="91" y="622"/>
                  </a:lnTo>
                  <a:lnTo>
                    <a:pt x="143" y="601"/>
                  </a:lnTo>
                  <a:lnTo>
                    <a:pt x="192" y="578"/>
                  </a:lnTo>
                  <a:lnTo>
                    <a:pt x="240" y="553"/>
                  </a:lnTo>
                  <a:lnTo>
                    <a:pt x="285" y="528"/>
                  </a:lnTo>
                  <a:lnTo>
                    <a:pt x="330" y="501"/>
                  </a:lnTo>
                  <a:lnTo>
                    <a:pt x="372" y="473"/>
                  </a:lnTo>
                  <a:lnTo>
                    <a:pt x="414" y="444"/>
                  </a:lnTo>
                  <a:lnTo>
                    <a:pt x="454" y="414"/>
                  </a:lnTo>
                  <a:lnTo>
                    <a:pt x="493" y="382"/>
                  </a:lnTo>
                  <a:lnTo>
                    <a:pt x="531" y="351"/>
                  </a:lnTo>
                  <a:lnTo>
                    <a:pt x="568" y="319"/>
                  </a:lnTo>
                  <a:lnTo>
                    <a:pt x="605" y="285"/>
                  </a:lnTo>
                  <a:lnTo>
                    <a:pt x="640" y="252"/>
                  </a:lnTo>
                  <a:lnTo>
                    <a:pt x="675" y="217"/>
                  </a:lnTo>
                  <a:lnTo>
                    <a:pt x="710" y="183"/>
                  </a:lnTo>
                  <a:lnTo>
                    <a:pt x="743" y="147"/>
                  </a:lnTo>
                  <a:lnTo>
                    <a:pt x="776" y="111"/>
                  </a:lnTo>
                  <a:lnTo>
                    <a:pt x="819" y="65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1066"/>
            <p:cNvSpPr>
              <a:spLocks/>
            </p:cNvSpPr>
            <p:nvPr/>
          </p:nvSpPr>
          <p:spPr bwMode="auto">
            <a:xfrm>
              <a:off x="2166" y="2722"/>
              <a:ext cx="26" cy="23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12" y="37"/>
                </a:cxn>
                <a:cxn ang="0">
                  <a:pos x="0" y="47"/>
                </a:cxn>
                <a:cxn ang="0">
                  <a:pos x="69" y="116"/>
                </a:cxn>
                <a:cxn ang="0">
                  <a:pos x="78" y="107"/>
                </a:cxn>
                <a:cxn ang="0">
                  <a:pos x="117" y="71"/>
                </a:cxn>
                <a:cxn ang="0">
                  <a:pos x="118" y="71"/>
                </a:cxn>
                <a:cxn ang="0">
                  <a:pos x="52" y="0"/>
                </a:cxn>
              </a:cxnLst>
              <a:rect l="0" t="0" r="r" b="b"/>
              <a:pathLst>
                <a:path w="118" h="116">
                  <a:moveTo>
                    <a:pt x="52" y="0"/>
                  </a:moveTo>
                  <a:lnTo>
                    <a:pt x="52" y="0"/>
                  </a:lnTo>
                  <a:lnTo>
                    <a:pt x="12" y="37"/>
                  </a:lnTo>
                  <a:lnTo>
                    <a:pt x="0" y="47"/>
                  </a:lnTo>
                  <a:lnTo>
                    <a:pt x="69" y="116"/>
                  </a:lnTo>
                  <a:lnTo>
                    <a:pt x="78" y="107"/>
                  </a:lnTo>
                  <a:lnTo>
                    <a:pt x="117" y="71"/>
                  </a:lnTo>
                  <a:lnTo>
                    <a:pt x="118" y="7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1067"/>
            <p:cNvSpPr>
              <a:spLocks/>
            </p:cNvSpPr>
            <p:nvPr/>
          </p:nvSpPr>
          <p:spPr bwMode="auto">
            <a:xfrm>
              <a:off x="2176" y="2615"/>
              <a:ext cx="182" cy="121"/>
            </a:xfrm>
            <a:custGeom>
              <a:avLst/>
              <a:gdLst/>
              <a:ahLst/>
              <a:cxnLst>
                <a:cxn ang="0">
                  <a:pos x="685" y="0"/>
                </a:cxn>
                <a:cxn ang="0">
                  <a:pos x="452" y="193"/>
                </a:cxn>
                <a:cxn ang="0">
                  <a:pos x="335" y="291"/>
                </a:cxn>
                <a:cxn ang="0">
                  <a:pos x="220" y="390"/>
                </a:cxn>
                <a:cxn ang="0">
                  <a:pos x="164" y="439"/>
                </a:cxn>
                <a:cxn ang="0">
                  <a:pos x="108" y="488"/>
                </a:cxn>
                <a:cxn ang="0">
                  <a:pos x="53" y="537"/>
                </a:cxn>
                <a:cxn ang="0">
                  <a:pos x="0" y="586"/>
                </a:cxn>
                <a:cxn ang="0">
                  <a:pos x="66" y="657"/>
                </a:cxn>
                <a:cxn ang="0">
                  <a:pos x="118" y="608"/>
                </a:cxn>
                <a:cxn ang="0">
                  <a:pos x="173" y="560"/>
                </a:cxn>
                <a:cxn ang="0">
                  <a:pos x="227" y="511"/>
                </a:cxn>
                <a:cxn ang="0">
                  <a:pos x="283" y="462"/>
                </a:cxn>
                <a:cxn ang="0">
                  <a:pos x="397" y="365"/>
                </a:cxn>
                <a:cxn ang="0">
                  <a:pos x="513" y="267"/>
                </a:cxn>
                <a:cxn ang="0">
                  <a:pos x="746" y="74"/>
                </a:cxn>
                <a:cxn ang="0">
                  <a:pos x="685" y="0"/>
                </a:cxn>
              </a:cxnLst>
              <a:rect l="0" t="0" r="r" b="b"/>
              <a:pathLst>
                <a:path w="746" h="657">
                  <a:moveTo>
                    <a:pt x="685" y="0"/>
                  </a:moveTo>
                  <a:lnTo>
                    <a:pt x="452" y="193"/>
                  </a:lnTo>
                  <a:lnTo>
                    <a:pt x="335" y="291"/>
                  </a:lnTo>
                  <a:lnTo>
                    <a:pt x="220" y="390"/>
                  </a:lnTo>
                  <a:lnTo>
                    <a:pt x="164" y="439"/>
                  </a:lnTo>
                  <a:lnTo>
                    <a:pt x="108" y="488"/>
                  </a:lnTo>
                  <a:lnTo>
                    <a:pt x="53" y="537"/>
                  </a:lnTo>
                  <a:lnTo>
                    <a:pt x="0" y="586"/>
                  </a:lnTo>
                  <a:lnTo>
                    <a:pt x="66" y="657"/>
                  </a:lnTo>
                  <a:lnTo>
                    <a:pt x="118" y="608"/>
                  </a:lnTo>
                  <a:lnTo>
                    <a:pt x="173" y="560"/>
                  </a:lnTo>
                  <a:lnTo>
                    <a:pt x="227" y="511"/>
                  </a:lnTo>
                  <a:lnTo>
                    <a:pt x="283" y="462"/>
                  </a:lnTo>
                  <a:lnTo>
                    <a:pt x="397" y="365"/>
                  </a:lnTo>
                  <a:lnTo>
                    <a:pt x="513" y="267"/>
                  </a:lnTo>
                  <a:lnTo>
                    <a:pt x="746" y="7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1068"/>
            <p:cNvSpPr>
              <a:spLocks/>
            </p:cNvSpPr>
            <p:nvPr/>
          </p:nvSpPr>
          <p:spPr bwMode="auto">
            <a:xfrm>
              <a:off x="2432" y="2438"/>
              <a:ext cx="188" cy="133"/>
            </a:xfrm>
            <a:custGeom>
              <a:avLst/>
              <a:gdLst/>
              <a:ahLst/>
              <a:cxnLst>
                <a:cxn ang="0">
                  <a:pos x="709" y="0"/>
                </a:cxn>
                <a:cxn ang="0">
                  <a:pos x="661" y="49"/>
                </a:cxn>
                <a:cxn ang="0">
                  <a:pos x="610" y="101"/>
                </a:cxn>
                <a:cxn ang="0">
                  <a:pos x="558" y="152"/>
                </a:cxn>
                <a:cxn ang="0">
                  <a:pos x="504" y="203"/>
                </a:cxn>
                <a:cxn ang="0">
                  <a:pos x="451" y="255"/>
                </a:cxn>
                <a:cxn ang="0">
                  <a:pos x="395" y="306"/>
                </a:cxn>
                <a:cxn ang="0">
                  <a:pos x="339" y="356"/>
                </a:cxn>
                <a:cxn ang="0">
                  <a:pos x="225" y="458"/>
                </a:cxn>
                <a:cxn ang="0">
                  <a:pos x="109" y="558"/>
                </a:cxn>
                <a:cxn ang="0">
                  <a:pos x="0" y="650"/>
                </a:cxn>
                <a:cxn ang="0">
                  <a:pos x="62" y="723"/>
                </a:cxn>
                <a:cxn ang="0">
                  <a:pos x="172" y="631"/>
                </a:cxn>
                <a:cxn ang="0">
                  <a:pos x="289" y="530"/>
                </a:cxn>
                <a:cxn ang="0">
                  <a:pos x="404" y="428"/>
                </a:cxn>
                <a:cxn ang="0">
                  <a:pos x="461" y="376"/>
                </a:cxn>
                <a:cxn ang="0">
                  <a:pos x="516" y="325"/>
                </a:cxn>
                <a:cxn ang="0">
                  <a:pos x="571" y="274"/>
                </a:cxn>
                <a:cxn ang="0">
                  <a:pos x="626" y="221"/>
                </a:cxn>
                <a:cxn ang="0">
                  <a:pos x="678" y="169"/>
                </a:cxn>
                <a:cxn ang="0">
                  <a:pos x="731" y="116"/>
                </a:cxn>
                <a:cxn ang="0">
                  <a:pos x="779" y="67"/>
                </a:cxn>
                <a:cxn ang="0">
                  <a:pos x="709" y="0"/>
                </a:cxn>
              </a:cxnLst>
              <a:rect l="0" t="0" r="r" b="b"/>
              <a:pathLst>
                <a:path w="779" h="723">
                  <a:moveTo>
                    <a:pt x="709" y="0"/>
                  </a:moveTo>
                  <a:lnTo>
                    <a:pt x="661" y="49"/>
                  </a:lnTo>
                  <a:lnTo>
                    <a:pt x="610" y="101"/>
                  </a:lnTo>
                  <a:lnTo>
                    <a:pt x="558" y="152"/>
                  </a:lnTo>
                  <a:lnTo>
                    <a:pt x="504" y="203"/>
                  </a:lnTo>
                  <a:lnTo>
                    <a:pt x="451" y="255"/>
                  </a:lnTo>
                  <a:lnTo>
                    <a:pt x="395" y="306"/>
                  </a:lnTo>
                  <a:lnTo>
                    <a:pt x="339" y="356"/>
                  </a:lnTo>
                  <a:lnTo>
                    <a:pt x="225" y="458"/>
                  </a:lnTo>
                  <a:lnTo>
                    <a:pt x="109" y="558"/>
                  </a:lnTo>
                  <a:lnTo>
                    <a:pt x="0" y="650"/>
                  </a:lnTo>
                  <a:lnTo>
                    <a:pt x="62" y="723"/>
                  </a:lnTo>
                  <a:lnTo>
                    <a:pt x="172" y="631"/>
                  </a:lnTo>
                  <a:lnTo>
                    <a:pt x="289" y="530"/>
                  </a:lnTo>
                  <a:lnTo>
                    <a:pt x="404" y="428"/>
                  </a:lnTo>
                  <a:lnTo>
                    <a:pt x="461" y="376"/>
                  </a:lnTo>
                  <a:lnTo>
                    <a:pt x="516" y="325"/>
                  </a:lnTo>
                  <a:lnTo>
                    <a:pt x="571" y="274"/>
                  </a:lnTo>
                  <a:lnTo>
                    <a:pt x="626" y="221"/>
                  </a:lnTo>
                  <a:lnTo>
                    <a:pt x="678" y="169"/>
                  </a:lnTo>
                  <a:lnTo>
                    <a:pt x="731" y="116"/>
                  </a:lnTo>
                  <a:lnTo>
                    <a:pt x="779" y="67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1069"/>
            <p:cNvSpPr>
              <a:spLocks/>
            </p:cNvSpPr>
            <p:nvPr/>
          </p:nvSpPr>
          <p:spPr bwMode="auto">
            <a:xfrm>
              <a:off x="2681" y="2253"/>
              <a:ext cx="188" cy="132"/>
            </a:xfrm>
            <a:custGeom>
              <a:avLst/>
              <a:gdLst/>
              <a:ahLst/>
              <a:cxnLst>
                <a:cxn ang="0">
                  <a:pos x="730" y="0"/>
                </a:cxn>
                <a:cxn ang="0">
                  <a:pos x="704" y="15"/>
                </a:cxn>
                <a:cxn ang="0">
                  <a:pos x="653" y="48"/>
                </a:cxn>
                <a:cxn ang="0">
                  <a:pos x="603" y="83"/>
                </a:cxn>
                <a:cxn ang="0">
                  <a:pos x="554" y="118"/>
                </a:cxn>
                <a:cxn ang="0">
                  <a:pos x="506" y="154"/>
                </a:cxn>
                <a:cxn ang="0">
                  <a:pos x="459" y="192"/>
                </a:cxn>
                <a:cxn ang="0">
                  <a:pos x="413" y="231"/>
                </a:cxn>
                <a:cxn ang="0">
                  <a:pos x="367" y="271"/>
                </a:cxn>
                <a:cxn ang="0">
                  <a:pos x="324" y="312"/>
                </a:cxn>
                <a:cxn ang="0">
                  <a:pos x="280" y="354"/>
                </a:cxn>
                <a:cxn ang="0">
                  <a:pos x="237" y="396"/>
                </a:cxn>
                <a:cxn ang="0">
                  <a:pos x="194" y="439"/>
                </a:cxn>
                <a:cxn ang="0">
                  <a:pos x="152" y="484"/>
                </a:cxn>
                <a:cxn ang="0">
                  <a:pos x="109" y="528"/>
                </a:cxn>
                <a:cxn ang="0">
                  <a:pos x="68" y="574"/>
                </a:cxn>
                <a:cxn ang="0">
                  <a:pos x="0" y="650"/>
                </a:cxn>
                <a:cxn ang="0">
                  <a:pos x="72" y="713"/>
                </a:cxn>
                <a:cxn ang="0">
                  <a:pos x="140" y="639"/>
                </a:cxn>
                <a:cxn ang="0">
                  <a:pos x="181" y="594"/>
                </a:cxn>
                <a:cxn ang="0">
                  <a:pos x="222" y="549"/>
                </a:cxn>
                <a:cxn ang="0">
                  <a:pos x="263" y="507"/>
                </a:cxn>
                <a:cxn ang="0">
                  <a:pos x="305" y="465"/>
                </a:cxn>
                <a:cxn ang="0">
                  <a:pos x="347" y="423"/>
                </a:cxn>
                <a:cxn ang="0">
                  <a:pos x="390" y="382"/>
                </a:cxn>
                <a:cxn ang="0">
                  <a:pos x="432" y="343"/>
                </a:cxn>
                <a:cxn ang="0">
                  <a:pos x="476" y="305"/>
                </a:cxn>
                <a:cxn ang="0">
                  <a:pos x="520" y="267"/>
                </a:cxn>
                <a:cxn ang="0">
                  <a:pos x="565" y="231"/>
                </a:cxn>
                <a:cxn ang="0">
                  <a:pos x="612" y="196"/>
                </a:cxn>
                <a:cxn ang="0">
                  <a:pos x="657" y="162"/>
                </a:cxn>
                <a:cxn ang="0">
                  <a:pos x="705" y="129"/>
                </a:cxn>
                <a:cxn ang="0">
                  <a:pos x="755" y="97"/>
                </a:cxn>
                <a:cxn ang="0">
                  <a:pos x="780" y="82"/>
                </a:cxn>
                <a:cxn ang="0">
                  <a:pos x="730" y="0"/>
                </a:cxn>
              </a:cxnLst>
              <a:rect l="0" t="0" r="r" b="b"/>
              <a:pathLst>
                <a:path w="780" h="713">
                  <a:moveTo>
                    <a:pt x="730" y="0"/>
                  </a:moveTo>
                  <a:lnTo>
                    <a:pt x="704" y="15"/>
                  </a:lnTo>
                  <a:lnTo>
                    <a:pt x="653" y="48"/>
                  </a:lnTo>
                  <a:lnTo>
                    <a:pt x="603" y="83"/>
                  </a:lnTo>
                  <a:lnTo>
                    <a:pt x="554" y="118"/>
                  </a:lnTo>
                  <a:lnTo>
                    <a:pt x="506" y="154"/>
                  </a:lnTo>
                  <a:lnTo>
                    <a:pt x="459" y="192"/>
                  </a:lnTo>
                  <a:lnTo>
                    <a:pt x="413" y="231"/>
                  </a:lnTo>
                  <a:lnTo>
                    <a:pt x="367" y="271"/>
                  </a:lnTo>
                  <a:lnTo>
                    <a:pt x="324" y="312"/>
                  </a:lnTo>
                  <a:lnTo>
                    <a:pt x="280" y="354"/>
                  </a:lnTo>
                  <a:lnTo>
                    <a:pt x="237" y="396"/>
                  </a:lnTo>
                  <a:lnTo>
                    <a:pt x="194" y="439"/>
                  </a:lnTo>
                  <a:lnTo>
                    <a:pt x="152" y="484"/>
                  </a:lnTo>
                  <a:lnTo>
                    <a:pt x="109" y="528"/>
                  </a:lnTo>
                  <a:lnTo>
                    <a:pt x="68" y="574"/>
                  </a:lnTo>
                  <a:lnTo>
                    <a:pt x="0" y="650"/>
                  </a:lnTo>
                  <a:lnTo>
                    <a:pt x="72" y="713"/>
                  </a:lnTo>
                  <a:lnTo>
                    <a:pt x="140" y="639"/>
                  </a:lnTo>
                  <a:lnTo>
                    <a:pt x="181" y="594"/>
                  </a:lnTo>
                  <a:lnTo>
                    <a:pt x="222" y="549"/>
                  </a:lnTo>
                  <a:lnTo>
                    <a:pt x="263" y="507"/>
                  </a:lnTo>
                  <a:lnTo>
                    <a:pt x="305" y="465"/>
                  </a:lnTo>
                  <a:lnTo>
                    <a:pt x="347" y="423"/>
                  </a:lnTo>
                  <a:lnTo>
                    <a:pt x="390" y="382"/>
                  </a:lnTo>
                  <a:lnTo>
                    <a:pt x="432" y="343"/>
                  </a:lnTo>
                  <a:lnTo>
                    <a:pt x="476" y="305"/>
                  </a:lnTo>
                  <a:lnTo>
                    <a:pt x="520" y="267"/>
                  </a:lnTo>
                  <a:lnTo>
                    <a:pt x="565" y="231"/>
                  </a:lnTo>
                  <a:lnTo>
                    <a:pt x="612" y="196"/>
                  </a:lnTo>
                  <a:lnTo>
                    <a:pt x="657" y="162"/>
                  </a:lnTo>
                  <a:lnTo>
                    <a:pt x="705" y="129"/>
                  </a:lnTo>
                  <a:lnTo>
                    <a:pt x="755" y="97"/>
                  </a:lnTo>
                  <a:lnTo>
                    <a:pt x="780" y="82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1070"/>
            <p:cNvSpPr>
              <a:spLocks/>
            </p:cNvSpPr>
            <p:nvPr/>
          </p:nvSpPr>
          <p:spPr bwMode="auto">
            <a:xfrm>
              <a:off x="2966" y="2210"/>
              <a:ext cx="45" cy="23"/>
            </a:xfrm>
            <a:custGeom>
              <a:avLst/>
              <a:gdLst/>
              <a:ahLst/>
              <a:cxnLst>
                <a:cxn ang="0">
                  <a:pos x="90" y="48"/>
                </a:cxn>
                <a:cxn ang="0">
                  <a:pos x="128" y="0"/>
                </a:cxn>
                <a:cxn ang="0">
                  <a:pos x="93" y="9"/>
                </a:cxn>
                <a:cxn ang="0">
                  <a:pos x="58" y="18"/>
                </a:cxn>
                <a:cxn ang="0">
                  <a:pos x="25" y="27"/>
                </a:cxn>
                <a:cxn ang="0">
                  <a:pos x="0" y="34"/>
                </a:cxn>
                <a:cxn ang="0">
                  <a:pos x="28" y="127"/>
                </a:cxn>
                <a:cxn ang="0">
                  <a:pos x="51" y="120"/>
                </a:cxn>
                <a:cxn ang="0">
                  <a:pos x="84" y="111"/>
                </a:cxn>
                <a:cxn ang="0">
                  <a:pos x="116" y="102"/>
                </a:cxn>
                <a:cxn ang="0">
                  <a:pos x="150" y="95"/>
                </a:cxn>
                <a:cxn ang="0">
                  <a:pos x="188" y="48"/>
                </a:cxn>
                <a:cxn ang="0">
                  <a:pos x="150" y="95"/>
                </a:cxn>
                <a:cxn ang="0">
                  <a:pos x="188" y="86"/>
                </a:cxn>
                <a:cxn ang="0">
                  <a:pos x="188" y="48"/>
                </a:cxn>
                <a:cxn ang="0">
                  <a:pos x="90" y="48"/>
                </a:cxn>
              </a:cxnLst>
              <a:rect l="0" t="0" r="r" b="b"/>
              <a:pathLst>
                <a:path w="188" h="127">
                  <a:moveTo>
                    <a:pt x="90" y="48"/>
                  </a:moveTo>
                  <a:lnTo>
                    <a:pt x="128" y="0"/>
                  </a:lnTo>
                  <a:lnTo>
                    <a:pt x="93" y="9"/>
                  </a:lnTo>
                  <a:lnTo>
                    <a:pt x="58" y="18"/>
                  </a:lnTo>
                  <a:lnTo>
                    <a:pt x="25" y="27"/>
                  </a:lnTo>
                  <a:lnTo>
                    <a:pt x="0" y="34"/>
                  </a:lnTo>
                  <a:lnTo>
                    <a:pt x="28" y="127"/>
                  </a:lnTo>
                  <a:lnTo>
                    <a:pt x="51" y="120"/>
                  </a:lnTo>
                  <a:lnTo>
                    <a:pt x="84" y="111"/>
                  </a:lnTo>
                  <a:lnTo>
                    <a:pt x="116" y="102"/>
                  </a:lnTo>
                  <a:lnTo>
                    <a:pt x="150" y="95"/>
                  </a:lnTo>
                  <a:lnTo>
                    <a:pt x="188" y="48"/>
                  </a:lnTo>
                  <a:lnTo>
                    <a:pt x="150" y="95"/>
                  </a:lnTo>
                  <a:lnTo>
                    <a:pt x="188" y="86"/>
                  </a:lnTo>
                  <a:lnTo>
                    <a:pt x="188" y="48"/>
                  </a:lnTo>
                  <a:lnTo>
                    <a:pt x="90" y="4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1071"/>
            <p:cNvSpPr>
              <a:spLocks/>
            </p:cNvSpPr>
            <p:nvPr/>
          </p:nvSpPr>
          <p:spPr bwMode="auto">
            <a:xfrm>
              <a:off x="2988" y="2193"/>
              <a:ext cx="43" cy="26"/>
            </a:xfrm>
            <a:custGeom>
              <a:avLst/>
              <a:gdLst/>
              <a:ahLst/>
              <a:cxnLst>
                <a:cxn ang="0">
                  <a:pos x="85" y="48"/>
                </a:cxn>
                <a:cxn ang="0">
                  <a:pos x="133" y="0"/>
                </a:cxn>
                <a:cxn ang="0">
                  <a:pos x="120" y="1"/>
                </a:cxn>
                <a:cxn ang="0">
                  <a:pos x="106" y="3"/>
                </a:cxn>
                <a:cxn ang="0">
                  <a:pos x="93" y="7"/>
                </a:cxn>
                <a:cxn ang="0">
                  <a:pos x="81" y="12"/>
                </a:cxn>
                <a:cxn ang="0">
                  <a:pos x="70" y="19"/>
                </a:cxn>
                <a:cxn ang="0">
                  <a:pos x="58" y="25"/>
                </a:cxn>
                <a:cxn ang="0">
                  <a:pos x="50" y="33"/>
                </a:cxn>
                <a:cxn ang="0">
                  <a:pos x="40" y="42"/>
                </a:cxn>
                <a:cxn ang="0">
                  <a:pos x="32" y="51"/>
                </a:cxn>
                <a:cxn ang="0">
                  <a:pos x="24" y="61"/>
                </a:cxn>
                <a:cxn ang="0">
                  <a:pos x="17" y="72"/>
                </a:cxn>
                <a:cxn ang="0">
                  <a:pos x="12" y="84"/>
                </a:cxn>
                <a:cxn ang="0">
                  <a:pos x="7" y="96"/>
                </a:cxn>
                <a:cxn ang="0">
                  <a:pos x="4" y="109"/>
                </a:cxn>
                <a:cxn ang="0">
                  <a:pos x="2" y="122"/>
                </a:cxn>
                <a:cxn ang="0">
                  <a:pos x="0" y="136"/>
                </a:cxn>
                <a:cxn ang="0">
                  <a:pos x="98" y="136"/>
                </a:cxn>
                <a:cxn ang="0">
                  <a:pos x="98" y="132"/>
                </a:cxn>
                <a:cxn ang="0">
                  <a:pos x="98" y="129"/>
                </a:cxn>
                <a:cxn ang="0">
                  <a:pos x="99" y="126"/>
                </a:cxn>
                <a:cxn ang="0">
                  <a:pos x="100" y="122"/>
                </a:cxn>
                <a:cxn ang="0">
                  <a:pos x="102" y="119"/>
                </a:cxn>
                <a:cxn ang="0">
                  <a:pos x="104" y="116"/>
                </a:cxn>
                <a:cxn ang="0">
                  <a:pos x="106" y="112"/>
                </a:cxn>
                <a:cxn ang="0">
                  <a:pos x="110" y="109"/>
                </a:cxn>
                <a:cxn ang="0">
                  <a:pos x="113" y="106"/>
                </a:cxn>
                <a:cxn ang="0">
                  <a:pos x="117" y="103"/>
                </a:cxn>
                <a:cxn ang="0">
                  <a:pos x="120" y="101"/>
                </a:cxn>
                <a:cxn ang="0">
                  <a:pos x="123" y="99"/>
                </a:cxn>
                <a:cxn ang="0">
                  <a:pos x="125" y="98"/>
                </a:cxn>
                <a:cxn ang="0">
                  <a:pos x="129" y="97"/>
                </a:cxn>
                <a:cxn ang="0">
                  <a:pos x="131" y="97"/>
                </a:cxn>
                <a:cxn ang="0">
                  <a:pos x="133" y="97"/>
                </a:cxn>
                <a:cxn ang="0">
                  <a:pos x="182" y="48"/>
                </a:cxn>
                <a:cxn ang="0">
                  <a:pos x="133" y="97"/>
                </a:cxn>
                <a:cxn ang="0">
                  <a:pos x="182" y="97"/>
                </a:cxn>
                <a:cxn ang="0">
                  <a:pos x="182" y="48"/>
                </a:cxn>
                <a:cxn ang="0">
                  <a:pos x="85" y="48"/>
                </a:cxn>
              </a:cxnLst>
              <a:rect l="0" t="0" r="r" b="b"/>
              <a:pathLst>
                <a:path w="182" h="136">
                  <a:moveTo>
                    <a:pt x="85" y="48"/>
                  </a:moveTo>
                  <a:lnTo>
                    <a:pt x="133" y="0"/>
                  </a:lnTo>
                  <a:lnTo>
                    <a:pt x="120" y="1"/>
                  </a:lnTo>
                  <a:lnTo>
                    <a:pt x="106" y="3"/>
                  </a:lnTo>
                  <a:lnTo>
                    <a:pt x="93" y="7"/>
                  </a:lnTo>
                  <a:lnTo>
                    <a:pt x="81" y="12"/>
                  </a:lnTo>
                  <a:lnTo>
                    <a:pt x="70" y="19"/>
                  </a:lnTo>
                  <a:lnTo>
                    <a:pt x="58" y="25"/>
                  </a:lnTo>
                  <a:lnTo>
                    <a:pt x="50" y="33"/>
                  </a:lnTo>
                  <a:lnTo>
                    <a:pt x="40" y="42"/>
                  </a:lnTo>
                  <a:lnTo>
                    <a:pt x="32" y="51"/>
                  </a:lnTo>
                  <a:lnTo>
                    <a:pt x="24" y="61"/>
                  </a:lnTo>
                  <a:lnTo>
                    <a:pt x="17" y="72"/>
                  </a:lnTo>
                  <a:lnTo>
                    <a:pt x="12" y="84"/>
                  </a:lnTo>
                  <a:lnTo>
                    <a:pt x="7" y="96"/>
                  </a:lnTo>
                  <a:lnTo>
                    <a:pt x="4" y="109"/>
                  </a:lnTo>
                  <a:lnTo>
                    <a:pt x="2" y="122"/>
                  </a:lnTo>
                  <a:lnTo>
                    <a:pt x="0" y="136"/>
                  </a:lnTo>
                  <a:lnTo>
                    <a:pt x="98" y="136"/>
                  </a:lnTo>
                  <a:lnTo>
                    <a:pt x="98" y="132"/>
                  </a:lnTo>
                  <a:lnTo>
                    <a:pt x="98" y="129"/>
                  </a:lnTo>
                  <a:lnTo>
                    <a:pt x="99" y="126"/>
                  </a:lnTo>
                  <a:lnTo>
                    <a:pt x="100" y="122"/>
                  </a:lnTo>
                  <a:lnTo>
                    <a:pt x="102" y="119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10" y="109"/>
                  </a:lnTo>
                  <a:lnTo>
                    <a:pt x="113" y="106"/>
                  </a:lnTo>
                  <a:lnTo>
                    <a:pt x="117" y="103"/>
                  </a:lnTo>
                  <a:lnTo>
                    <a:pt x="120" y="101"/>
                  </a:lnTo>
                  <a:lnTo>
                    <a:pt x="123" y="99"/>
                  </a:lnTo>
                  <a:lnTo>
                    <a:pt x="125" y="98"/>
                  </a:lnTo>
                  <a:lnTo>
                    <a:pt x="129" y="97"/>
                  </a:lnTo>
                  <a:lnTo>
                    <a:pt x="131" y="97"/>
                  </a:lnTo>
                  <a:lnTo>
                    <a:pt x="133" y="97"/>
                  </a:lnTo>
                  <a:lnTo>
                    <a:pt x="182" y="48"/>
                  </a:lnTo>
                  <a:lnTo>
                    <a:pt x="133" y="97"/>
                  </a:lnTo>
                  <a:lnTo>
                    <a:pt x="182" y="97"/>
                  </a:lnTo>
                  <a:lnTo>
                    <a:pt x="182" y="48"/>
                  </a:lnTo>
                  <a:lnTo>
                    <a:pt x="85" y="4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1072"/>
            <p:cNvSpPr>
              <a:spLocks/>
            </p:cNvSpPr>
            <p:nvPr/>
          </p:nvSpPr>
          <p:spPr bwMode="auto">
            <a:xfrm>
              <a:off x="3008" y="2165"/>
              <a:ext cx="45" cy="37"/>
            </a:xfrm>
            <a:custGeom>
              <a:avLst/>
              <a:gdLst/>
              <a:ahLst/>
              <a:cxnLst>
                <a:cxn ang="0">
                  <a:pos x="87" y="34"/>
                </a:cxn>
                <a:cxn ang="0">
                  <a:pos x="102" y="0"/>
                </a:cxn>
                <a:cxn ang="0">
                  <a:pos x="85" y="17"/>
                </a:cxn>
                <a:cxn ang="0">
                  <a:pos x="68" y="35"/>
                </a:cxn>
                <a:cxn ang="0">
                  <a:pos x="50" y="55"/>
                </a:cxn>
                <a:cxn ang="0">
                  <a:pos x="35" y="77"/>
                </a:cxn>
                <a:cxn ang="0">
                  <a:pos x="27" y="91"/>
                </a:cxn>
                <a:cxn ang="0">
                  <a:pos x="20" y="105"/>
                </a:cxn>
                <a:cxn ang="0">
                  <a:pos x="15" y="120"/>
                </a:cxn>
                <a:cxn ang="0">
                  <a:pos x="9" y="135"/>
                </a:cxn>
                <a:cxn ang="0">
                  <a:pos x="6" y="152"/>
                </a:cxn>
                <a:cxn ang="0">
                  <a:pos x="3" y="169"/>
                </a:cxn>
                <a:cxn ang="0">
                  <a:pos x="0" y="187"/>
                </a:cxn>
                <a:cxn ang="0">
                  <a:pos x="0" y="206"/>
                </a:cxn>
                <a:cxn ang="0">
                  <a:pos x="97" y="206"/>
                </a:cxn>
                <a:cxn ang="0">
                  <a:pos x="97" y="193"/>
                </a:cxn>
                <a:cxn ang="0">
                  <a:pos x="98" y="181"/>
                </a:cxn>
                <a:cxn ang="0">
                  <a:pos x="100" y="171"/>
                </a:cxn>
                <a:cxn ang="0">
                  <a:pos x="103" y="161"/>
                </a:cxn>
                <a:cxn ang="0">
                  <a:pos x="105" y="153"/>
                </a:cxn>
                <a:cxn ang="0">
                  <a:pos x="109" y="144"/>
                </a:cxn>
                <a:cxn ang="0">
                  <a:pos x="113" y="136"/>
                </a:cxn>
                <a:cxn ang="0">
                  <a:pos x="116" y="130"/>
                </a:cxn>
                <a:cxn ang="0">
                  <a:pos x="127" y="114"/>
                </a:cxn>
                <a:cxn ang="0">
                  <a:pos x="140" y="99"/>
                </a:cxn>
                <a:cxn ang="0">
                  <a:pos x="154" y="84"/>
                </a:cxn>
                <a:cxn ang="0">
                  <a:pos x="170" y="68"/>
                </a:cxn>
                <a:cxn ang="0">
                  <a:pos x="184" y="34"/>
                </a:cxn>
                <a:cxn ang="0">
                  <a:pos x="170" y="68"/>
                </a:cxn>
                <a:cxn ang="0">
                  <a:pos x="184" y="54"/>
                </a:cxn>
                <a:cxn ang="0">
                  <a:pos x="184" y="34"/>
                </a:cxn>
                <a:cxn ang="0">
                  <a:pos x="87" y="34"/>
                </a:cxn>
              </a:cxnLst>
              <a:rect l="0" t="0" r="r" b="b"/>
              <a:pathLst>
                <a:path w="184" h="206">
                  <a:moveTo>
                    <a:pt x="87" y="34"/>
                  </a:moveTo>
                  <a:lnTo>
                    <a:pt x="102" y="0"/>
                  </a:lnTo>
                  <a:lnTo>
                    <a:pt x="85" y="17"/>
                  </a:lnTo>
                  <a:lnTo>
                    <a:pt x="68" y="35"/>
                  </a:lnTo>
                  <a:lnTo>
                    <a:pt x="50" y="55"/>
                  </a:lnTo>
                  <a:lnTo>
                    <a:pt x="35" y="77"/>
                  </a:lnTo>
                  <a:lnTo>
                    <a:pt x="27" y="91"/>
                  </a:lnTo>
                  <a:lnTo>
                    <a:pt x="20" y="105"/>
                  </a:lnTo>
                  <a:lnTo>
                    <a:pt x="15" y="120"/>
                  </a:lnTo>
                  <a:lnTo>
                    <a:pt x="9" y="135"/>
                  </a:lnTo>
                  <a:lnTo>
                    <a:pt x="6" y="152"/>
                  </a:lnTo>
                  <a:lnTo>
                    <a:pt x="3" y="169"/>
                  </a:lnTo>
                  <a:lnTo>
                    <a:pt x="0" y="187"/>
                  </a:lnTo>
                  <a:lnTo>
                    <a:pt x="0" y="206"/>
                  </a:lnTo>
                  <a:lnTo>
                    <a:pt x="97" y="206"/>
                  </a:lnTo>
                  <a:lnTo>
                    <a:pt x="97" y="193"/>
                  </a:lnTo>
                  <a:lnTo>
                    <a:pt x="98" y="181"/>
                  </a:lnTo>
                  <a:lnTo>
                    <a:pt x="100" y="171"/>
                  </a:lnTo>
                  <a:lnTo>
                    <a:pt x="103" y="161"/>
                  </a:lnTo>
                  <a:lnTo>
                    <a:pt x="105" y="153"/>
                  </a:lnTo>
                  <a:lnTo>
                    <a:pt x="109" y="144"/>
                  </a:lnTo>
                  <a:lnTo>
                    <a:pt x="113" y="136"/>
                  </a:lnTo>
                  <a:lnTo>
                    <a:pt x="116" y="130"/>
                  </a:lnTo>
                  <a:lnTo>
                    <a:pt x="127" y="114"/>
                  </a:lnTo>
                  <a:lnTo>
                    <a:pt x="140" y="99"/>
                  </a:lnTo>
                  <a:lnTo>
                    <a:pt x="154" y="84"/>
                  </a:lnTo>
                  <a:lnTo>
                    <a:pt x="170" y="68"/>
                  </a:lnTo>
                  <a:lnTo>
                    <a:pt x="184" y="34"/>
                  </a:lnTo>
                  <a:lnTo>
                    <a:pt x="170" y="68"/>
                  </a:lnTo>
                  <a:lnTo>
                    <a:pt x="184" y="54"/>
                  </a:lnTo>
                  <a:lnTo>
                    <a:pt x="184" y="34"/>
                  </a:lnTo>
                  <a:lnTo>
                    <a:pt x="87" y="3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1073"/>
            <p:cNvSpPr>
              <a:spLocks/>
            </p:cNvSpPr>
            <p:nvPr/>
          </p:nvSpPr>
          <p:spPr bwMode="auto">
            <a:xfrm>
              <a:off x="3030" y="2078"/>
              <a:ext cx="43" cy="93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84" y="25"/>
                </a:cxn>
                <a:cxn ang="0">
                  <a:pos x="74" y="60"/>
                </a:cxn>
                <a:cxn ang="0">
                  <a:pos x="64" y="95"/>
                </a:cxn>
                <a:cxn ang="0">
                  <a:pos x="55" y="130"/>
                </a:cxn>
                <a:cxn ang="0">
                  <a:pos x="46" y="165"/>
                </a:cxn>
                <a:cxn ang="0">
                  <a:pos x="38" y="199"/>
                </a:cxn>
                <a:cxn ang="0">
                  <a:pos x="32" y="234"/>
                </a:cxn>
                <a:cxn ang="0">
                  <a:pos x="25" y="267"/>
                </a:cxn>
                <a:cxn ang="0">
                  <a:pos x="19" y="301"/>
                </a:cxn>
                <a:cxn ang="0">
                  <a:pos x="15" y="334"/>
                </a:cxn>
                <a:cxn ang="0">
                  <a:pos x="10" y="366"/>
                </a:cxn>
                <a:cxn ang="0">
                  <a:pos x="7" y="397"/>
                </a:cxn>
                <a:cxn ang="0">
                  <a:pos x="4" y="427"/>
                </a:cxn>
                <a:cxn ang="0">
                  <a:pos x="3" y="456"/>
                </a:cxn>
                <a:cxn ang="0">
                  <a:pos x="1" y="484"/>
                </a:cxn>
                <a:cxn ang="0">
                  <a:pos x="0" y="511"/>
                </a:cxn>
                <a:cxn ang="0">
                  <a:pos x="97" y="511"/>
                </a:cxn>
                <a:cxn ang="0">
                  <a:pos x="97" y="487"/>
                </a:cxn>
                <a:cxn ang="0">
                  <a:pos x="99" y="462"/>
                </a:cxn>
                <a:cxn ang="0">
                  <a:pos x="101" y="435"/>
                </a:cxn>
                <a:cxn ang="0">
                  <a:pos x="103" y="407"/>
                </a:cxn>
                <a:cxn ang="0">
                  <a:pos x="106" y="378"/>
                </a:cxn>
                <a:cxn ang="0">
                  <a:pos x="110" y="348"/>
                </a:cxn>
                <a:cxn ang="0">
                  <a:pos x="115" y="316"/>
                </a:cxn>
                <a:cxn ang="0">
                  <a:pos x="121" y="285"/>
                </a:cxn>
                <a:cxn ang="0">
                  <a:pos x="126" y="253"/>
                </a:cxn>
                <a:cxn ang="0">
                  <a:pos x="133" y="219"/>
                </a:cxn>
                <a:cxn ang="0">
                  <a:pos x="141" y="187"/>
                </a:cxn>
                <a:cxn ang="0">
                  <a:pos x="149" y="153"/>
                </a:cxn>
                <a:cxn ang="0">
                  <a:pos x="158" y="120"/>
                </a:cxn>
                <a:cxn ang="0">
                  <a:pos x="167" y="86"/>
                </a:cxn>
                <a:cxn ang="0">
                  <a:pos x="177" y="54"/>
                </a:cxn>
                <a:cxn ang="0">
                  <a:pos x="184" y="30"/>
                </a:cxn>
                <a:cxn ang="0">
                  <a:pos x="92" y="0"/>
                </a:cxn>
              </a:cxnLst>
              <a:rect l="0" t="0" r="r" b="b"/>
              <a:pathLst>
                <a:path w="184" h="511">
                  <a:moveTo>
                    <a:pt x="92" y="0"/>
                  </a:moveTo>
                  <a:lnTo>
                    <a:pt x="84" y="25"/>
                  </a:lnTo>
                  <a:lnTo>
                    <a:pt x="74" y="60"/>
                  </a:lnTo>
                  <a:lnTo>
                    <a:pt x="64" y="95"/>
                  </a:lnTo>
                  <a:lnTo>
                    <a:pt x="55" y="130"/>
                  </a:lnTo>
                  <a:lnTo>
                    <a:pt x="46" y="165"/>
                  </a:lnTo>
                  <a:lnTo>
                    <a:pt x="38" y="199"/>
                  </a:lnTo>
                  <a:lnTo>
                    <a:pt x="32" y="234"/>
                  </a:lnTo>
                  <a:lnTo>
                    <a:pt x="25" y="267"/>
                  </a:lnTo>
                  <a:lnTo>
                    <a:pt x="19" y="301"/>
                  </a:lnTo>
                  <a:lnTo>
                    <a:pt x="15" y="334"/>
                  </a:lnTo>
                  <a:lnTo>
                    <a:pt x="10" y="366"/>
                  </a:lnTo>
                  <a:lnTo>
                    <a:pt x="7" y="397"/>
                  </a:lnTo>
                  <a:lnTo>
                    <a:pt x="4" y="427"/>
                  </a:lnTo>
                  <a:lnTo>
                    <a:pt x="3" y="456"/>
                  </a:lnTo>
                  <a:lnTo>
                    <a:pt x="1" y="484"/>
                  </a:lnTo>
                  <a:lnTo>
                    <a:pt x="0" y="511"/>
                  </a:lnTo>
                  <a:lnTo>
                    <a:pt x="97" y="511"/>
                  </a:lnTo>
                  <a:lnTo>
                    <a:pt x="97" y="487"/>
                  </a:lnTo>
                  <a:lnTo>
                    <a:pt x="99" y="462"/>
                  </a:lnTo>
                  <a:lnTo>
                    <a:pt x="101" y="435"/>
                  </a:lnTo>
                  <a:lnTo>
                    <a:pt x="103" y="407"/>
                  </a:lnTo>
                  <a:lnTo>
                    <a:pt x="106" y="378"/>
                  </a:lnTo>
                  <a:lnTo>
                    <a:pt x="110" y="348"/>
                  </a:lnTo>
                  <a:lnTo>
                    <a:pt x="115" y="316"/>
                  </a:lnTo>
                  <a:lnTo>
                    <a:pt x="121" y="285"/>
                  </a:lnTo>
                  <a:lnTo>
                    <a:pt x="126" y="253"/>
                  </a:lnTo>
                  <a:lnTo>
                    <a:pt x="133" y="219"/>
                  </a:lnTo>
                  <a:lnTo>
                    <a:pt x="141" y="187"/>
                  </a:lnTo>
                  <a:lnTo>
                    <a:pt x="149" y="153"/>
                  </a:lnTo>
                  <a:lnTo>
                    <a:pt x="158" y="120"/>
                  </a:lnTo>
                  <a:lnTo>
                    <a:pt x="167" y="86"/>
                  </a:lnTo>
                  <a:lnTo>
                    <a:pt x="177" y="54"/>
                  </a:lnTo>
                  <a:lnTo>
                    <a:pt x="184" y="3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1074"/>
            <p:cNvSpPr>
              <a:spLocks/>
            </p:cNvSpPr>
            <p:nvPr/>
          </p:nvSpPr>
          <p:spPr bwMode="auto">
            <a:xfrm>
              <a:off x="3113" y="1996"/>
              <a:ext cx="23" cy="1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24" y="0"/>
                </a:cxn>
                <a:cxn ang="0">
                  <a:pos x="8" y="10"/>
                </a:cxn>
                <a:cxn ang="0">
                  <a:pos x="65" y="88"/>
                </a:cxn>
                <a:cxn ang="0">
                  <a:pos x="74" y="83"/>
                </a:cxn>
                <a:cxn ang="0">
                  <a:pos x="97" y="42"/>
                </a:cxn>
                <a:cxn ang="0">
                  <a:pos x="74" y="83"/>
                </a:cxn>
                <a:cxn ang="0">
                  <a:pos x="97" y="68"/>
                </a:cxn>
                <a:cxn ang="0">
                  <a:pos x="97" y="42"/>
                </a:cxn>
                <a:cxn ang="0">
                  <a:pos x="0" y="42"/>
                </a:cxn>
              </a:cxnLst>
              <a:rect l="0" t="0" r="r" b="b"/>
              <a:pathLst>
                <a:path w="97" h="88">
                  <a:moveTo>
                    <a:pt x="0" y="42"/>
                  </a:moveTo>
                  <a:lnTo>
                    <a:pt x="24" y="0"/>
                  </a:lnTo>
                  <a:lnTo>
                    <a:pt x="8" y="10"/>
                  </a:lnTo>
                  <a:lnTo>
                    <a:pt x="65" y="88"/>
                  </a:lnTo>
                  <a:lnTo>
                    <a:pt x="74" y="83"/>
                  </a:lnTo>
                  <a:lnTo>
                    <a:pt x="97" y="42"/>
                  </a:lnTo>
                  <a:lnTo>
                    <a:pt x="74" y="83"/>
                  </a:lnTo>
                  <a:lnTo>
                    <a:pt x="97" y="68"/>
                  </a:lnTo>
                  <a:lnTo>
                    <a:pt x="97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1075"/>
            <p:cNvSpPr>
              <a:spLocks/>
            </p:cNvSpPr>
            <p:nvPr/>
          </p:nvSpPr>
          <p:spPr bwMode="auto">
            <a:xfrm>
              <a:off x="3113" y="1932"/>
              <a:ext cx="64" cy="71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172" y="44"/>
                </a:cxn>
                <a:cxn ang="0">
                  <a:pos x="172" y="51"/>
                </a:cxn>
                <a:cxn ang="0">
                  <a:pos x="171" y="59"/>
                </a:cxn>
                <a:cxn ang="0">
                  <a:pos x="169" y="68"/>
                </a:cxn>
                <a:cxn ang="0">
                  <a:pos x="167" y="76"/>
                </a:cxn>
                <a:cxn ang="0">
                  <a:pos x="164" y="85"/>
                </a:cxn>
                <a:cxn ang="0">
                  <a:pos x="160" y="94"/>
                </a:cxn>
                <a:cxn ang="0">
                  <a:pos x="157" y="102"/>
                </a:cxn>
                <a:cxn ang="0">
                  <a:pos x="152" y="111"/>
                </a:cxn>
                <a:cxn ang="0">
                  <a:pos x="140" y="130"/>
                </a:cxn>
                <a:cxn ang="0">
                  <a:pos x="127" y="148"/>
                </a:cxn>
                <a:cxn ang="0">
                  <a:pos x="112" y="167"/>
                </a:cxn>
                <a:cxn ang="0">
                  <a:pos x="96" y="188"/>
                </a:cxn>
                <a:cxn ang="0">
                  <a:pos x="81" y="209"/>
                </a:cxn>
                <a:cxn ang="0">
                  <a:pos x="64" y="230"/>
                </a:cxn>
                <a:cxn ang="0">
                  <a:pos x="48" y="252"/>
                </a:cxn>
                <a:cxn ang="0">
                  <a:pos x="34" y="276"/>
                </a:cxn>
                <a:cxn ang="0">
                  <a:pos x="27" y="289"/>
                </a:cxn>
                <a:cxn ang="0">
                  <a:pos x="20" y="301"/>
                </a:cxn>
                <a:cxn ang="0">
                  <a:pos x="15" y="315"/>
                </a:cxn>
                <a:cxn ang="0">
                  <a:pos x="10" y="329"/>
                </a:cxn>
                <a:cxn ang="0">
                  <a:pos x="6" y="344"/>
                </a:cxn>
                <a:cxn ang="0">
                  <a:pos x="3" y="358"/>
                </a:cxn>
                <a:cxn ang="0">
                  <a:pos x="0" y="374"/>
                </a:cxn>
                <a:cxn ang="0">
                  <a:pos x="0" y="390"/>
                </a:cxn>
                <a:cxn ang="0">
                  <a:pos x="97" y="390"/>
                </a:cxn>
                <a:cxn ang="0">
                  <a:pos x="97" y="382"/>
                </a:cxn>
                <a:cxn ang="0">
                  <a:pos x="99" y="374"/>
                </a:cxn>
                <a:cxn ang="0">
                  <a:pos x="100" y="366"/>
                </a:cxn>
                <a:cxn ang="0">
                  <a:pos x="102" y="358"/>
                </a:cxn>
                <a:cxn ang="0">
                  <a:pos x="105" y="349"/>
                </a:cxn>
                <a:cxn ang="0">
                  <a:pos x="109" y="342"/>
                </a:cxn>
                <a:cxn ang="0">
                  <a:pos x="112" y="333"/>
                </a:cxn>
                <a:cxn ang="0">
                  <a:pos x="118" y="325"/>
                </a:cxn>
                <a:cxn ang="0">
                  <a:pos x="129" y="306"/>
                </a:cxn>
                <a:cxn ang="0">
                  <a:pos x="142" y="287"/>
                </a:cxn>
                <a:cxn ang="0">
                  <a:pos x="157" y="268"/>
                </a:cxn>
                <a:cxn ang="0">
                  <a:pos x="172" y="248"/>
                </a:cxn>
                <a:cxn ang="0">
                  <a:pos x="189" y="227"/>
                </a:cxn>
                <a:cxn ang="0">
                  <a:pos x="206" y="205"/>
                </a:cxn>
                <a:cxn ang="0">
                  <a:pos x="221" y="182"/>
                </a:cxn>
                <a:cxn ang="0">
                  <a:pos x="235" y="159"/>
                </a:cxn>
                <a:cxn ang="0">
                  <a:pos x="243" y="145"/>
                </a:cxn>
                <a:cxn ang="0">
                  <a:pos x="249" y="132"/>
                </a:cxn>
                <a:cxn ang="0">
                  <a:pos x="255" y="118"/>
                </a:cxn>
                <a:cxn ang="0">
                  <a:pos x="259" y="105"/>
                </a:cxn>
                <a:cxn ang="0">
                  <a:pos x="264" y="89"/>
                </a:cxn>
                <a:cxn ang="0">
                  <a:pos x="266" y="75"/>
                </a:cxn>
                <a:cxn ang="0">
                  <a:pos x="268" y="59"/>
                </a:cxn>
                <a:cxn ang="0">
                  <a:pos x="269" y="44"/>
                </a:cxn>
                <a:cxn ang="0">
                  <a:pos x="241" y="86"/>
                </a:cxn>
                <a:cxn ang="0">
                  <a:pos x="199" y="0"/>
                </a:cxn>
                <a:cxn ang="0">
                  <a:pos x="172" y="13"/>
                </a:cxn>
                <a:cxn ang="0">
                  <a:pos x="172" y="44"/>
                </a:cxn>
                <a:cxn ang="0">
                  <a:pos x="199" y="0"/>
                </a:cxn>
              </a:cxnLst>
              <a:rect l="0" t="0" r="r" b="b"/>
              <a:pathLst>
                <a:path w="269" h="390">
                  <a:moveTo>
                    <a:pt x="199" y="0"/>
                  </a:moveTo>
                  <a:lnTo>
                    <a:pt x="172" y="44"/>
                  </a:lnTo>
                  <a:lnTo>
                    <a:pt x="172" y="51"/>
                  </a:lnTo>
                  <a:lnTo>
                    <a:pt x="171" y="59"/>
                  </a:lnTo>
                  <a:lnTo>
                    <a:pt x="169" y="68"/>
                  </a:lnTo>
                  <a:lnTo>
                    <a:pt x="167" y="76"/>
                  </a:lnTo>
                  <a:lnTo>
                    <a:pt x="164" y="85"/>
                  </a:lnTo>
                  <a:lnTo>
                    <a:pt x="160" y="94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0" y="130"/>
                  </a:lnTo>
                  <a:lnTo>
                    <a:pt x="127" y="148"/>
                  </a:lnTo>
                  <a:lnTo>
                    <a:pt x="112" y="167"/>
                  </a:lnTo>
                  <a:lnTo>
                    <a:pt x="96" y="188"/>
                  </a:lnTo>
                  <a:lnTo>
                    <a:pt x="81" y="209"/>
                  </a:lnTo>
                  <a:lnTo>
                    <a:pt x="64" y="230"/>
                  </a:lnTo>
                  <a:lnTo>
                    <a:pt x="48" y="252"/>
                  </a:lnTo>
                  <a:lnTo>
                    <a:pt x="34" y="276"/>
                  </a:lnTo>
                  <a:lnTo>
                    <a:pt x="27" y="289"/>
                  </a:lnTo>
                  <a:lnTo>
                    <a:pt x="20" y="301"/>
                  </a:lnTo>
                  <a:lnTo>
                    <a:pt x="15" y="315"/>
                  </a:lnTo>
                  <a:lnTo>
                    <a:pt x="10" y="329"/>
                  </a:lnTo>
                  <a:lnTo>
                    <a:pt x="6" y="344"/>
                  </a:lnTo>
                  <a:lnTo>
                    <a:pt x="3" y="358"/>
                  </a:lnTo>
                  <a:lnTo>
                    <a:pt x="0" y="374"/>
                  </a:lnTo>
                  <a:lnTo>
                    <a:pt x="0" y="390"/>
                  </a:lnTo>
                  <a:lnTo>
                    <a:pt x="97" y="390"/>
                  </a:lnTo>
                  <a:lnTo>
                    <a:pt x="97" y="382"/>
                  </a:lnTo>
                  <a:lnTo>
                    <a:pt x="99" y="374"/>
                  </a:lnTo>
                  <a:lnTo>
                    <a:pt x="100" y="366"/>
                  </a:lnTo>
                  <a:lnTo>
                    <a:pt x="102" y="358"/>
                  </a:lnTo>
                  <a:lnTo>
                    <a:pt x="105" y="349"/>
                  </a:lnTo>
                  <a:lnTo>
                    <a:pt x="109" y="342"/>
                  </a:lnTo>
                  <a:lnTo>
                    <a:pt x="112" y="333"/>
                  </a:lnTo>
                  <a:lnTo>
                    <a:pt x="118" y="325"/>
                  </a:lnTo>
                  <a:lnTo>
                    <a:pt x="129" y="306"/>
                  </a:lnTo>
                  <a:lnTo>
                    <a:pt x="142" y="287"/>
                  </a:lnTo>
                  <a:lnTo>
                    <a:pt x="157" y="268"/>
                  </a:lnTo>
                  <a:lnTo>
                    <a:pt x="172" y="248"/>
                  </a:lnTo>
                  <a:lnTo>
                    <a:pt x="189" y="227"/>
                  </a:lnTo>
                  <a:lnTo>
                    <a:pt x="206" y="205"/>
                  </a:lnTo>
                  <a:lnTo>
                    <a:pt x="221" y="182"/>
                  </a:lnTo>
                  <a:lnTo>
                    <a:pt x="235" y="159"/>
                  </a:lnTo>
                  <a:lnTo>
                    <a:pt x="243" y="145"/>
                  </a:lnTo>
                  <a:lnTo>
                    <a:pt x="249" y="132"/>
                  </a:lnTo>
                  <a:lnTo>
                    <a:pt x="255" y="118"/>
                  </a:lnTo>
                  <a:lnTo>
                    <a:pt x="259" y="105"/>
                  </a:lnTo>
                  <a:lnTo>
                    <a:pt x="264" y="89"/>
                  </a:lnTo>
                  <a:lnTo>
                    <a:pt x="266" y="75"/>
                  </a:lnTo>
                  <a:lnTo>
                    <a:pt x="268" y="59"/>
                  </a:lnTo>
                  <a:lnTo>
                    <a:pt x="269" y="44"/>
                  </a:lnTo>
                  <a:lnTo>
                    <a:pt x="241" y="86"/>
                  </a:lnTo>
                  <a:lnTo>
                    <a:pt x="199" y="0"/>
                  </a:lnTo>
                  <a:lnTo>
                    <a:pt x="172" y="13"/>
                  </a:lnTo>
                  <a:lnTo>
                    <a:pt x="172" y="44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1076"/>
            <p:cNvSpPr>
              <a:spLocks/>
            </p:cNvSpPr>
            <p:nvPr/>
          </p:nvSpPr>
          <p:spPr bwMode="auto">
            <a:xfrm>
              <a:off x="3161" y="1870"/>
              <a:ext cx="119" cy="78"/>
            </a:xfrm>
            <a:custGeom>
              <a:avLst/>
              <a:gdLst/>
              <a:ahLst/>
              <a:cxnLst>
                <a:cxn ang="0">
                  <a:pos x="426" y="0"/>
                </a:cxn>
                <a:cxn ang="0">
                  <a:pos x="425" y="1"/>
                </a:cxn>
                <a:cxn ang="0">
                  <a:pos x="365" y="58"/>
                </a:cxn>
                <a:cxn ang="0">
                  <a:pos x="305" y="114"/>
                </a:cxn>
                <a:cxn ang="0">
                  <a:pos x="243" y="167"/>
                </a:cxn>
                <a:cxn ang="0">
                  <a:pos x="213" y="192"/>
                </a:cxn>
                <a:cxn ang="0">
                  <a:pos x="183" y="217"/>
                </a:cxn>
                <a:cxn ang="0">
                  <a:pos x="152" y="240"/>
                </a:cxn>
                <a:cxn ang="0">
                  <a:pos x="122" y="262"/>
                </a:cxn>
                <a:cxn ang="0">
                  <a:pos x="92" y="282"/>
                </a:cxn>
                <a:cxn ang="0">
                  <a:pos x="61" y="303"/>
                </a:cxn>
                <a:cxn ang="0">
                  <a:pos x="30" y="319"/>
                </a:cxn>
                <a:cxn ang="0">
                  <a:pos x="0" y="336"/>
                </a:cxn>
                <a:cxn ang="0">
                  <a:pos x="42" y="422"/>
                </a:cxn>
                <a:cxn ang="0">
                  <a:pos x="77" y="404"/>
                </a:cxn>
                <a:cxn ang="0">
                  <a:pos x="111" y="385"/>
                </a:cxn>
                <a:cxn ang="0">
                  <a:pos x="144" y="364"/>
                </a:cxn>
                <a:cxn ang="0">
                  <a:pos x="177" y="342"/>
                </a:cxn>
                <a:cxn ang="0">
                  <a:pos x="210" y="317"/>
                </a:cxn>
                <a:cxn ang="0">
                  <a:pos x="242" y="292"/>
                </a:cxn>
                <a:cxn ang="0">
                  <a:pos x="275" y="267"/>
                </a:cxn>
                <a:cxn ang="0">
                  <a:pos x="306" y="240"/>
                </a:cxn>
                <a:cxn ang="0">
                  <a:pos x="368" y="185"/>
                </a:cxn>
                <a:cxn ang="0">
                  <a:pos x="431" y="128"/>
                </a:cxn>
                <a:cxn ang="0">
                  <a:pos x="492" y="71"/>
                </a:cxn>
                <a:cxn ang="0">
                  <a:pos x="492" y="70"/>
                </a:cxn>
                <a:cxn ang="0">
                  <a:pos x="426" y="0"/>
                </a:cxn>
              </a:cxnLst>
              <a:rect l="0" t="0" r="r" b="b"/>
              <a:pathLst>
                <a:path w="492" h="422">
                  <a:moveTo>
                    <a:pt x="426" y="0"/>
                  </a:moveTo>
                  <a:lnTo>
                    <a:pt x="425" y="1"/>
                  </a:lnTo>
                  <a:lnTo>
                    <a:pt x="365" y="58"/>
                  </a:lnTo>
                  <a:lnTo>
                    <a:pt x="305" y="114"/>
                  </a:lnTo>
                  <a:lnTo>
                    <a:pt x="243" y="167"/>
                  </a:lnTo>
                  <a:lnTo>
                    <a:pt x="213" y="192"/>
                  </a:lnTo>
                  <a:lnTo>
                    <a:pt x="183" y="217"/>
                  </a:lnTo>
                  <a:lnTo>
                    <a:pt x="152" y="240"/>
                  </a:lnTo>
                  <a:lnTo>
                    <a:pt x="122" y="262"/>
                  </a:lnTo>
                  <a:lnTo>
                    <a:pt x="92" y="282"/>
                  </a:lnTo>
                  <a:lnTo>
                    <a:pt x="61" y="303"/>
                  </a:lnTo>
                  <a:lnTo>
                    <a:pt x="30" y="319"/>
                  </a:lnTo>
                  <a:lnTo>
                    <a:pt x="0" y="336"/>
                  </a:lnTo>
                  <a:lnTo>
                    <a:pt x="42" y="422"/>
                  </a:lnTo>
                  <a:lnTo>
                    <a:pt x="77" y="404"/>
                  </a:lnTo>
                  <a:lnTo>
                    <a:pt x="111" y="385"/>
                  </a:lnTo>
                  <a:lnTo>
                    <a:pt x="144" y="364"/>
                  </a:lnTo>
                  <a:lnTo>
                    <a:pt x="177" y="342"/>
                  </a:lnTo>
                  <a:lnTo>
                    <a:pt x="210" y="317"/>
                  </a:lnTo>
                  <a:lnTo>
                    <a:pt x="242" y="292"/>
                  </a:lnTo>
                  <a:lnTo>
                    <a:pt x="275" y="267"/>
                  </a:lnTo>
                  <a:lnTo>
                    <a:pt x="306" y="240"/>
                  </a:lnTo>
                  <a:lnTo>
                    <a:pt x="368" y="185"/>
                  </a:lnTo>
                  <a:lnTo>
                    <a:pt x="431" y="128"/>
                  </a:lnTo>
                  <a:lnTo>
                    <a:pt x="492" y="71"/>
                  </a:lnTo>
                  <a:lnTo>
                    <a:pt x="492" y="70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1077"/>
            <p:cNvSpPr>
              <a:spLocks/>
            </p:cNvSpPr>
            <p:nvPr/>
          </p:nvSpPr>
          <p:spPr bwMode="auto">
            <a:xfrm>
              <a:off x="3354" y="1795"/>
              <a:ext cx="61" cy="32"/>
            </a:xfrm>
            <a:custGeom>
              <a:avLst/>
              <a:gdLst/>
              <a:ahLst/>
              <a:cxnLst>
                <a:cxn ang="0">
                  <a:pos x="170" y="24"/>
                </a:cxn>
                <a:cxn ang="0">
                  <a:pos x="202" y="0"/>
                </a:cxn>
                <a:cxn ang="0">
                  <a:pos x="166" y="10"/>
                </a:cxn>
                <a:cxn ang="0">
                  <a:pos x="130" y="22"/>
                </a:cxn>
                <a:cxn ang="0">
                  <a:pos x="97" y="37"/>
                </a:cxn>
                <a:cxn ang="0">
                  <a:pos x="62" y="53"/>
                </a:cxn>
                <a:cxn ang="0">
                  <a:pos x="29" y="71"/>
                </a:cxn>
                <a:cxn ang="0">
                  <a:pos x="0" y="90"/>
                </a:cxn>
                <a:cxn ang="0">
                  <a:pos x="51" y="172"/>
                </a:cxn>
                <a:cxn ang="0">
                  <a:pos x="77" y="156"/>
                </a:cxn>
                <a:cxn ang="0">
                  <a:pos x="107" y="139"/>
                </a:cxn>
                <a:cxn ang="0">
                  <a:pos x="136" y="125"/>
                </a:cxn>
                <a:cxn ang="0">
                  <a:pos x="166" y="113"/>
                </a:cxn>
                <a:cxn ang="0">
                  <a:pos x="195" y="103"/>
                </a:cxn>
                <a:cxn ang="0">
                  <a:pos x="225" y="94"/>
                </a:cxn>
                <a:cxn ang="0">
                  <a:pos x="255" y="69"/>
                </a:cxn>
                <a:cxn ang="0">
                  <a:pos x="225" y="94"/>
                </a:cxn>
                <a:cxn ang="0">
                  <a:pos x="246" y="88"/>
                </a:cxn>
                <a:cxn ang="0">
                  <a:pos x="255" y="69"/>
                </a:cxn>
                <a:cxn ang="0">
                  <a:pos x="170" y="24"/>
                </a:cxn>
              </a:cxnLst>
              <a:rect l="0" t="0" r="r" b="b"/>
              <a:pathLst>
                <a:path w="255" h="172">
                  <a:moveTo>
                    <a:pt x="170" y="24"/>
                  </a:moveTo>
                  <a:lnTo>
                    <a:pt x="202" y="0"/>
                  </a:lnTo>
                  <a:lnTo>
                    <a:pt x="166" y="10"/>
                  </a:lnTo>
                  <a:lnTo>
                    <a:pt x="130" y="22"/>
                  </a:lnTo>
                  <a:lnTo>
                    <a:pt x="97" y="37"/>
                  </a:lnTo>
                  <a:lnTo>
                    <a:pt x="62" y="53"/>
                  </a:lnTo>
                  <a:lnTo>
                    <a:pt x="29" y="71"/>
                  </a:lnTo>
                  <a:lnTo>
                    <a:pt x="0" y="90"/>
                  </a:lnTo>
                  <a:lnTo>
                    <a:pt x="51" y="172"/>
                  </a:lnTo>
                  <a:lnTo>
                    <a:pt x="77" y="156"/>
                  </a:lnTo>
                  <a:lnTo>
                    <a:pt x="107" y="139"/>
                  </a:lnTo>
                  <a:lnTo>
                    <a:pt x="136" y="125"/>
                  </a:lnTo>
                  <a:lnTo>
                    <a:pt x="166" y="113"/>
                  </a:lnTo>
                  <a:lnTo>
                    <a:pt x="195" y="103"/>
                  </a:lnTo>
                  <a:lnTo>
                    <a:pt x="225" y="94"/>
                  </a:lnTo>
                  <a:lnTo>
                    <a:pt x="255" y="69"/>
                  </a:lnTo>
                  <a:lnTo>
                    <a:pt x="225" y="94"/>
                  </a:lnTo>
                  <a:lnTo>
                    <a:pt x="246" y="88"/>
                  </a:lnTo>
                  <a:lnTo>
                    <a:pt x="255" y="69"/>
                  </a:lnTo>
                  <a:lnTo>
                    <a:pt x="170" y="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1078"/>
            <p:cNvSpPr>
              <a:spLocks/>
            </p:cNvSpPr>
            <p:nvPr/>
          </p:nvSpPr>
          <p:spPr bwMode="auto">
            <a:xfrm>
              <a:off x="3395" y="1731"/>
              <a:ext cx="116" cy="77"/>
            </a:xfrm>
            <a:custGeom>
              <a:avLst/>
              <a:gdLst/>
              <a:ahLst/>
              <a:cxnLst>
                <a:cxn ang="0">
                  <a:pos x="388" y="33"/>
                </a:cxn>
                <a:cxn ang="0">
                  <a:pos x="433" y="0"/>
                </a:cxn>
                <a:cxn ang="0">
                  <a:pos x="416" y="1"/>
                </a:cxn>
                <a:cxn ang="0">
                  <a:pos x="398" y="4"/>
                </a:cxn>
                <a:cxn ang="0">
                  <a:pos x="380" y="8"/>
                </a:cxn>
                <a:cxn ang="0">
                  <a:pos x="363" y="14"/>
                </a:cxn>
                <a:cxn ang="0">
                  <a:pos x="346" y="22"/>
                </a:cxn>
                <a:cxn ang="0">
                  <a:pos x="330" y="31"/>
                </a:cxn>
                <a:cxn ang="0">
                  <a:pos x="313" y="40"/>
                </a:cxn>
                <a:cxn ang="0">
                  <a:pos x="296" y="50"/>
                </a:cxn>
                <a:cxn ang="0">
                  <a:pos x="281" y="61"/>
                </a:cxn>
                <a:cxn ang="0">
                  <a:pos x="264" y="73"/>
                </a:cxn>
                <a:cxn ang="0">
                  <a:pos x="248" y="85"/>
                </a:cxn>
                <a:cxn ang="0">
                  <a:pos x="231" y="99"/>
                </a:cxn>
                <a:cxn ang="0">
                  <a:pos x="201" y="127"/>
                </a:cxn>
                <a:cxn ang="0">
                  <a:pos x="171" y="156"/>
                </a:cxn>
                <a:cxn ang="0">
                  <a:pos x="142" y="186"/>
                </a:cxn>
                <a:cxn ang="0">
                  <a:pos x="114" y="216"/>
                </a:cxn>
                <a:cxn ang="0">
                  <a:pos x="89" y="246"/>
                </a:cxn>
                <a:cxn ang="0">
                  <a:pos x="66" y="275"/>
                </a:cxn>
                <a:cxn ang="0">
                  <a:pos x="45" y="303"/>
                </a:cxn>
                <a:cxn ang="0">
                  <a:pos x="27" y="329"/>
                </a:cxn>
                <a:cxn ang="0">
                  <a:pos x="12" y="352"/>
                </a:cxn>
                <a:cxn ang="0">
                  <a:pos x="0" y="372"/>
                </a:cxn>
                <a:cxn ang="0">
                  <a:pos x="85" y="417"/>
                </a:cxn>
                <a:cxn ang="0">
                  <a:pos x="94" y="403"/>
                </a:cxn>
                <a:cxn ang="0">
                  <a:pos x="106" y="382"/>
                </a:cxn>
                <a:cxn ang="0">
                  <a:pos x="123" y="360"/>
                </a:cxn>
                <a:cxn ang="0">
                  <a:pos x="142" y="334"/>
                </a:cxn>
                <a:cxn ang="0">
                  <a:pos x="163" y="308"/>
                </a:cxn>
                <a:cxn ang="0">
                  <a:pos x="187" y="280"/>
                </a:cxn>
                <a:cxn ang="0">
                  <a:pos x="212" y="252"/>
                </a:cxn>
                <a:cxn ang="0">
                  <a:pos x="239" y="224"/>
                </a:cxn>
                <a:cxn ang="0">
                  <a:pos x="267" y="197"/>
                </a:cxn>
                <a:cxn ang="0">
                  <a:pos x="295" y="171"/>
                </a:cxn>
                <a:cxn ang="0">
                  <a:pos x="308" y="160"/>
                </a:cxn>
                <a:cxn ang="0">
                  <a:pos x="323" y="150"/>
                </a:cxn>
                <a:cxn ang="0">
                  <a:pos x="336" y="140"/>
                </a:cxn>
                <a:cxn ang="0">
                  <a:pos x="350" y="130"/>
                </a:cxn>
                <a:cxn ang="0">
                  <a:pos x="362" y="122"/>
                </a:cxn>
                <a:cxn ang="0">
                  <a:pos x="375" y="116"/>
                </a:cxn>
                <a:cxn ang="0">
                  <a:pos x="387" y="109"/>
                </a:cxn>
                <a:cxn ang="0">
                  <a:pos x="399" y="104"/>
                </a:cxn>
                <a:cxn ang="0">
                  <a:pos x="409" y="101"/>
                </a:cxn>
                <a:cxn ang="0">
                  <a:pos x="418" y="98"/>
                </a:cxn>
                <a:cxn ang="0">
                  <a:pos x="427" y="97"/>
                </a:cxn>
                <a:cxn ang="0">
                  <a:pos x="433" y="97"/>
                </a:cxn>
                <a:cxn ang="0">
                  <a:pos x="479" y="63"/>
                </a:cxn>
                <a:cxn ang="0">
                  <a:pos x="433" y="97"/>
                </a:cxn>
                <a:cxn ang="0">
                  <a:pos x="468" y="97"/>
                </a:cxn>
                <a:cxn ang="0">
                  <a:pos x="479" y="63"/>
                </a:cxn>
                <a:cxn ang="0">
                  <a:pos x="388" y="33"/>
                </a:cxn>
              </a:cxnLst>
              <a:rect l="0" t="0" r="r" b="b"/>
              <a:pathLst>
                <a:path w="479" h="417">
                  <a:moveTo>
                    <a:pt x="388" y="33"/>
                  </a:moveTo>
                  <a:lnTo>
                    <a:pt x="433" y="0"/>
                  </a:lnTo>
                  <a:lnTo>
                    <a:pt x="416" y="1"/>
                  </a:lnTo>
                  <a:lnTo>
                    <a:pt x="398" y="4"/>
                  </a:lnTo>
                  <a:lnTo>
                    <a:pt x="380" y="8"/>
                  </a:lnTo>
                  <a:lnTo>
                    <a:pt x="363" y="14"/>
                  </a:lnTo>
                  <a:lnTo>
                    <a:pt x="346" y="22"/>
                  </a:lnTo>
                  <a:lnTo>
                    <a:pt x="330" y="31"/>
                  </a:lnTo>
                  <a:lnTo>
                    <a:pt x="313" y="40"/>
                  </a:lnTo>
                  <a:lnTo>
                    <a:pt x="296" y="50"/>
                  </a:lnTo>
                  <a:lnTo>
                    <a:pt x="281" y="61"/>
                  </a:lnTo>
                  <a:lnTo>
                    <a:pt x="264" y="73"/>
                  </a:lnTo>
                  <a:lnTo>
                    <a:pt x="248" y="85"/>
                  </a:lnTo>
                  <a:lnTo>
                    <a:pt x="231" y="99"/>
                  </a:lnTo>
                  <a:lnTo>
                    <a:pt x="201" y="127"/>
                  </a:lnTo>
                  <a:lnTo>
                    <a:pt x="171" y="156"/>
                  </a:lnTo>
                  <a:lnTo>
                    <a:pt x="142" y="186"/>
                  </a:lnTo>
                  <a:lnTo>
                    <a:pt x="114" y="216"/>
                  </a:lnTo>
                  <a:lnTo>
                    <a:pt x="89" y="246"/>
                  </a:lnTo>
                  <a:lnTo>
                    <a:pt x="66" y="275"/>
                  </a:lnTo>
                  <a:lnTo>
                    <a:pt x="45" y="303"/>
                  </a:lnTo>
                  <a:lnTo>
                    <a:pt x="27" y="329"/>
                  </a:lnTo>
                  <a:lnTo>
                    <a:pt x="12" y="352"/>
                  </a:lnTo>
                  <a:lnTo>
                    <a:pt x="0" y="372"/>
                  </a:lnTo>
                  <a:lnTo>
                    <a:pt x="85" y="417"/>
                  </a:lnTo>
                  <a:lnTo>
                    <a:pt x="94" y="403"/>
                  </a:lnTo>
                  <a:lnTo>
                    <a:pt x="106" y="382"/>
                  </a:lnTo>
                  <a:lnTo>
                    <a:pt x="123" y="360"/>
                  </a:lnTo>
                  <a:lnTo>
                    <a:pt x="142" y="334"/>
                  </a:lnTo>
                  <a:lnTo>
                    <a:pt x="163" y="308"/>
                  </a:lnTo>
                  <a:lnTo>
                    <a:pt x="187" y="280"/>
                  </a:lnTo>
                  <a:lnTo>
                    <a:pt x="212" y="252"/>
                  </a:lnTo>
                  <a:lnTo>
                    <a:pt x="239" y="224"/>
                  </a:lnTo>
                  <a:lnTo>
                    <a:pt x="267" y="197"/>
                  </a:lnTo>
                  <a:lnTo>
                    <a:pt x="295" y="171"/>
                  </a:lnTo>
                  <a:lnTo>
                    <a:pt x="308" y="160"/>
                  </a:lnTo>
                  <a:lnTo>
                    <a:pt x="323" y="150"/>
                  </a:lnTo>
                  <a:lnTo>
                    <a:pt x="336" y="140"/>
                  </a:lnTo>
                  <a:lnTo>
                    <a:pt x="350" y="130"/>
                  </a:lnTo>
                  <a:lnTo>
                    <a:pt x="362" y="122"/>
                  </a:lnTo>
                  <a:lnTo>
                    <a:pt x="375" y="116"/>
                  </a:lnTo>
                  <a:lnTo>
                    <a:pt x="387" y="109"/>
                  </a:lnTo>
                  <a:lnTo>
                    <a:pt x="399" y="104"/>
                  </a:lnTo>
                  <a:lnTo>
                    <a:pt x="409" y="101"/>
                  </a:lnTo>
                  <a:lnTo>
                    <a:pt x="418" y="98"/>
                  </a:lnTo>
                  <a:lnTo>
                    <a:pt x="427" y="97"/>
                  </a:lnTo>
                  <a:lnTo>
                    <a:pt x="433" y="97"/>
                  </a:lnTo>
                  <a:lnTo>
                    <a:pt x="479" y="63"/>
                  </a:lnTo>
                  <a:lnTo>
                    <a:pt x="433" y="97"/>
                  </a:lnTo>
                  <a:lnTo>
                    <a:pt x="468" y="97"/>
                  </a:lnTo>
                  <a:lnTo>
                    <a:pt x="479" y="63"/>
                  </a:lnTo>
                  <a:lnTo>
                    <a:pt x="388" y="3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1079"/>
            <p:cNvSpPr>
              <a:spLocks/>
            </p:cNvSpPr>
            <p:nvPr/>
          </p:nvSpPr>
          <p:spPr bwMode="auto">
            <a:xfrm>
              <a:off x="3489" y="1700"/>
              <a:ext cx="51" cy="43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25" y="10"/>
                </a:cxn>
                <a:cxn ang="0">
                  <a:pos x="73" y="76"/>
                </a:cxn>
                <a:cxn ang="0">
                  <a:pos x="50" y="108"/>
                </a:cxn>
                <a:cxn ang="0">
                  <a:pos x="30" y="138"/>
                </a:cxn>
                <a:cxn ang="0">
                  <a:pos x="21" y="154"/>
                </a:cxn>
                <a:cxn ang="0">
                  <a:pos x="13" y="170"/>
                </a:cxn>
                <a:cxn ang="0">
                  <a:pos x="5" y="185"/>
                </a:cxn>
                <a:cxn ang="0">
                  <a:pos x="0" y="201"/>
                </a:cxn>
                <a:cxn ang="0">
                  <a:pos x="91" y="231"/>
                </a:cxn>
                <a:cxn ang="0">
                  <a:pos x="95" y="222"/>
                </a:cxn>
                <a:cxn ang="0">
                  <a:pos x="99" y="212"/>
                </a:cxn>
                <a:cxn ang="0">
                  <a:pos x="105" y="201"/>
                </a:cxn>
                <a:cxn ang="0">
                  <a:pos x="111" y="190"/>
                </a:cxn>
                <a:cxn ang="0">
                  <a:pos x="129" y="163"/>
                </a:cxn>
                <a:cxn ang="0">
                  <a:pos x="150" y="134"/>
                </a:cxn>
                <a:cxn ang="0">
                  <a:pos x="201" y="72"/>
                </a:cxn>
                <a:cxn ang="0">
                  <a:pos x="208" y="60"/>
                </a:cxn>
                <a:cxn ang="0">
                  <a:pos x="134" y="0"/>
                </a:cxn>
              </a:cxnLst>
              <a:rect l="0" t="0" r="r" b="b"/>
              <a:pathLst>
                <a:path w="208" h="231">
                  <a:moveTo>
                    <a:pt x="134" y="0"/>
                  </a:moveTo>
                  <a:lnTo>
                    <a:pt x="125" y="10"/>
                  </a:lnTo>
                  <a:lnTo>
                    <a:pt x="73" y="76"/>
                  </a:lnTo>
                  <a:lnTo>
                    <a:pt x="50" y="108"/>
                  </a:lnTo>
                  <a:lnTo>
                    <a:pt x="30" y="138"/>
                  </a:lnTo>
                  <a:lnTo>
                    <a:pt x="21" y="154"/>
                  </a:lnTo>
                  <a:lnTo>
                    <a:pt x="13" y="170"/>
                  </a:lnTo>
                  <a:lnTo>
                    <a:pt x="5" y="185"/>
                  </a:lnTo>
                  <a:lnTo>
                    <a:pt x="0" y="201"/>
                  </a:lnTo>
                  <a:lnTo>
                    <a:pt x="91" y="231"/>
                  </a:lnTo>
                  <a:lnTo>
                    <a:pt x="95" y="222"/>
                  </a:lnTo>
                  <a:lnTo>
                    <a:pt x="99" y="212"/>
                  </a:lnTo>
                  <a:lnTo>
                    <a:pt x="105" y="201"/>
                  </a:lnTo>
                  <a:lnTo>
                    <a:pt x="111" y="190"/>
                  </a:lnTo>
                  <a:lnTo>
                    <a:pt x="129" y="163"/>
                  </a:lnTo>
                  <a:lnTo>
                    <a:pt x="150" y="134"/>
                  </a:lnTo>
                  <a:lnTo>
                    <a:pt x="201" y="72"/>
                  </a:lnTo>
                  <a:lnTo>
                    <a:pt x="208" y="6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1080"/>
            <p:cNvSpPr>
              <a:spLocks/>
            </p:cNvSpPr>
            <p:nvPr/>
          </p:nvSpPr>
          <p:spPr bwMode="auto">
            <a:xfrm>
              <a:off x="3594" y="1572"/>
              <a:ext cx="124" cy="72"/>
            </a:xfrm>
            <a:custGeom>
              <a:avLst/>
              <a:gdLst/>
              <a:ahLst/>
              <a:cxnLst>
                <a:cxn ang="0">
                  <a:pos x="432" y="24"/>
                </a:cxn>
                <a:cxn ang="0">
                  <a:pos x="473" y="0"/>
                </a:cxn>
                <a:cxn ang="0">
                  <a:pos x="454" y="1"/>
                </a:cxn>
                <a:cxn ang="0">
                  <a:pos x="437" y="5"/>
                </a:cxn>
                <a:cxn ang="0">
                  <a:pos x="419" y="10"/>
                </a:cxn>
                <a:cxn ang="0">
                  <a:pos x="401" y="17"/>
                </a:cxn>
                <a:cxn ang="0">
                  <a:pos x="383" y="25"/>
                </a:cxn>
                <a:cxn ang="0">
                  <a:pos x="365" y="35"/>
                </a:cxn>
                <a:cxn ang="0">
                  <a:pos x="348" y="45"/>
                </a:cxn>
                <a:cxn ang="0">
                  <a:pos x="329" y="56"/>
                </a:cxn>
                <a:cxn ang="0">
                  <a:pos x="294" y="81"/>
                </a:cxn>
                <a:cxn ang="0">
                  <a:pos x="258" y="109"/>
                </a:cxn>
                <a:cxn ang="0">
                  <a:pos x="220" y="138"/>
                </a:cxn>
                <a:cxn ang="0">
                  <a:pos x="183" y="169"/>
                </a:cxn>
                <a:cxn ang="0">
                  <a:pos x="111" y="229"/>
                </a:cxn>
                <a:cxn ang="0">
                  <a:pos x="43" y="285"/>
                </a:cxn>
                <a:cxn ang="0">
                  <a:pos x="11" y="307"/>
                </a:cxn>
                <a:cxn ang="0">
                  <a:pos x="0" y="315"/>
                </a:cxn>
                <a:cxn ang="0">
                  <a:pos x="53" y="397"/>
                </a:cxn>
                <a:cxn ang="0">
                  <a:pos x="67" y="387"/>
                </a:cxn>
                <a:cxn ang="0">
                  <a:pos x="102" y="361"/>
                </a:cxn>
                <a:cxn ang="0">
                  <a:pos x="172" y="304"/>
                </a:cxn>
                <a:cxn ang="0">
                  <a:pos x="245" y="243"/>
                </a:cxn>
                <a:cxn ang="0">
                  <a:pos x="281" y="214"/>
                </a:cxn>
                <a:cxn ang="0">
                  <a:pos x="316" y="185"/>
                </a:cxn>
                <a:cxn ang="0">
                  <a:pos x="351" y="159"/>
                </a:cxn>
                <a:cxn ang="0">
                  <a:pos x="383" y="137"/>
                </a:cxn>
                <a:cxn ang="0">
                  <a:pos x="397" y="128"/>
                </a:cxn>
                <a:cxn ang="0">
                  <a:pos x="412" y="119"/>
                </a:cxn>
                <a:cxn ang="0">
                  <a:pos x="426" y="112"/>
                </a:cxn>
                <a:cxn ang="0">
                  <a:pos x="439" y="106"/>
                </a:cxn>
                <a:cxn ang="0">
                  <a:pos x="450" y="102"/>
                </a:cxn>
                <a:cxn ang="0">
                  <a:pos x="460" y="99"/>
                </a:cxn>
                <a:cxn ang="0">
                  <a:pos x="468" y="98"/>
                </a:cxn>
                <a:cxn ang="0">
                  <a:pos x="473" y="96"/>
                </a:cxn>
                <a:cxn ang="0">
                  <a:pos x="515" y="73"/>
                </a:cxn>
                <a:cxn ang="0">
                  <a:pos x="473" y="96"/>
                </a:cxn>
                <a:cxn ang="0">
                  <a:pos x="501" y="96"/>
                </a:cxn>
                <a:cxn ang="0">
                  <a:pos x="515" y="73"/>
                </a:cxn>
                <a:cxn ang="0">
                  <a:pos x="432" y="24"/>
                </a:cxn>
              </a:cxnLst>
              <a:rect l="0" t="0" r="r" b="b"/>
              <a:pathLst>
                <a:path w="515" h="397">
                  <a:moveTo>
                    <a:pt x="432" y="24"/>
                  </a:moveTo>
                  <a:lnTo>
                    <a:pt x="473" y="0"/>
                  </a:lnTo>
                  <a:lnTo>
                    <a:pt x="454" y="1"/>
                  </a:lnTo>
                  <a:lnTo>
                    <a:pt x="437" y="5"/>
                  </a:lnTo>
                  <a:lnTo>
                    <a:pt x="419" y="10"/>
                  </a:lnTo>
                  <a:lnTo>
                    <a:pt x="401" y="17"/>
                  </a:lnTo>
                  <a:lnTo>
                    <a:pt x="383" y="25"/>
                  </a:lnTo>
                  <a:lnTo>
                    <a:pt x="365" y="35"/>
                  </a:lnTo>
                  <a:lnTo>
                    <a:pt x="348" y="45"/>
                  </a:lnTo>
                  <a:lnTo>
                    <a:pt x="329" y="56"/>
                  </a:lnTo>
                  <a:lnTo>
                    <a:pt x="294" y="81"/>
                  </a:lnTo>
                  <a:lnTo>
                    <a:pt x="258" y="109"/>
                  </a:lnTo>
                  <a:lnTo>
                    <a:pt x="220" y="138"/>
                  </a:lnTo>
                  <a:lnTo>
                    <a:pt x="183" y="169"/>
                  </a:lnTo>
                  <a:lnTo>
                    <a:pt x="111" y="229"/>
                  </a:lnTo>
                  <a:lnTo>
                    <a:pt x="43" y="285"/>
                  </a:lnTo>
                  <a:lnTo>
                    <a:pt x="11" y="307"/>
                  </a:lnTo>
                  <a:lnTo>
                    <a:pt x="0" y="315"/>
                  </a:lnTo>
                  <a:lnTo>
                    <a:pt x="53" y="397"/>
                  </a:lnTo>
                  <a:lnTo>
                    <a:pt x="67" y="387"/>
                  </a:lnTo>
                  <a:lnTo>
                    <a:pt x="102" y="361"/>
                  </a:lnTo>
                  <a:lnTo>
                    <a:pt x="172" y="304"/>
                  </a:lnTo>
                  <a:lnTo>
                    <a:pt x="245" y="243"/>
                  </a:lnTo>
                  <a:lnTo>
                    <a:pt x="281" y="214"/>
                  </a:lnTo>
                  <a:lnTo>
                    <a:pt x="316" y="185"/>
                  </a:lnTo>
                  <a:lnTo>
                    <a:pt x="351" y="159"/>
                  </a:lnTo>
                  <a:lnTo>
                    <a:pt x="383" y="137"/>
                  </a:lnTo>
                  <a:lnTo>
                    <a:pt x="397" y="128"/>
                  </a:lnTo>
                  <a:lnTo>
                    <a:pt x="412" y="119"/>
                  </a:lnTo>
                  <a:lnTo>
                    <a:pt x="426" y="112"/>
                  </a:lnTo>
                  <a:lnTo>
                    <a:pt x="439" y="106"/>
                  </a:lnTo>
                  <a:lnTo>
                    <a:pt x="450" y="102"/>
                  </a:lnTo>
                  <a:lnTo>
                    <a:pt x="460" y="99"/>
                  </a:lnTo>
                  <a:lnTo>
                    <a:pt x="468" y="98"/>
                  </a:lnTo>
                  <a:lnTo>
                    <a:pt x="473" y="96"/>
                  </a:lnTo>
                  <a:lnTo>
                    <a:pt x="515" y="73"/>
                  </a:lnTo>
                  <a:lnTo>
                    <a:pt x="473" y="96"/>
                  </a:lnTo>
                  <a:lnTo>
                    <a:pt x="501" y="96"/>
                  </a:lnTo>
                  <a:lnTo>
                    <a:pt x="515" y="73"/>
                  </a:lnTo>
                  <a:lnTo>
                    <a:pt x="432" y="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1081"/>
            <p:cNvSpPr>
              <a:spLocks/>
            </p:cNvSpPr>
            <p:nvPr/>
          </p:nvSpPr>
          <p:spPr bwMode="auto">
            <a:xfrm>
              <a:off x="3699" y="1513"/>
              <a:ext cx="80" cy="72"/>
            </a:xfrm>
            <a:custGeom>
              <a:avLst/>
              <a:gdLst/>
              <a:ahLst/>
              <a:cxnLst>
                <a:cxn ang="0">
                  <a:pos x="261" y="0"/>
                </a:cxn>
                <a:cxn ang="0">
                  <a:pos x="217" y="50"/>
                </a:cxn>
                <a:cxn ang="0">
                  <a:pos x="173" y="101"/>
                </a:cxn>
                <a:cxn ang="0">
                  <a:pos x="132" y="153"/>
                </a:cxn>
                <a:cxn ang="0">
                  <a:pos x="93" y="201"/>
                </a:cxn>
                <a:cxn ang="0">
                  <a:pos x="58" y="249"/>
                </a:cxn>
                <a:cxn ang="0">
                  <a:pos x="27" y="294"/>
                </a:cxn>
                <a:cxn ang="0">
                  <a:pos x="0" y="338"/>
                </a:cxn>
                <a:cxn ang="0">
                  <a:pos x="83" y="387"/>
                </a:cxn>
                <a:cxn ang="0">
                  <a:pos x="108" y="347"/>
                </a:cxn>
                <a:cxn ang="0">
                  <a:pos x="137" y="304"/>
                </a:cxn>
                <a:cxn ang="0">
                  <a:pos x="171" y="260"/>
                </a:cxn>
                <a:cxn ang="0">
                  <a:pos x="207" y="212"/>
                </a:cxn>
                <a:cxn ang="0">
                  <a:pos x="247" y="164"/>
                </a:cxn>
                <a:cxn ang="0">
                  <a:pos x="289" y="113"/>
                </a:cxn>
                <a:cxn ang="0">
                  <a:pos x="334" y="63"/>
                </a:cxn>
                <a:cxn ang="0">
                  <a:pos x="261" y="0"/>
                </a:cxn>
              </a:cxnLst>
              <a:rect l="0" t="0" r="r" b="b"/>
              <a:pathLst>
                <a:path w="334" h="387">
                  <a:moveTo>
                    <a:pt x="261" y="0"/>
                  </a:moveTo>
                  <a:lnTo>
                    <a:pt x="217" y="50"/>
                  </a:lnTo>
                  <a:lnTo>
                    <a:pt x="173" y="101"/>
                  </a:lnTo>
                  <a:lnTo>
                    <a:pt x="132" y="153"/>
                  </a:lnTo>
                  <a:lnTo>
                    <a:pt x="93" y="201"/>
                  </a:lnTo>
                  <a:lnTo>
                    <a:pt x="58" y="249"/>
                  </a:lnTo>
                  <a:lnTo>
                    <a:pt x="27" y="294"/>
                  </a:lnTo>
                  <a:lnTo>
                    <a:pt x="0" y="338"/>
                  </a:lnTo>
                  <a:lnTo>
                    <a:pt x="83" y="387"/>
                  </a:lnTo>
                  <a:lnTo>
                    <a:pt x="108" y="347"/>
                  </a:lnTo>
                  <a:lnTo>
                    <a:pt x="137" y="304"/>
                  </a:lnTo>
                  <a:lnTo>
                    <a:pt x="171" y="260"/>
                  </a:lnTo>
                  <a:lnTo>
                    <a:pt x="207" y="212"/>
                  </a:lnTo>
                  <a:lnTo>
                    <a:pt x="247" y="164"/>
                  </a:lnTo>
                  <a:lnTo>
                    <a:pt x="289" y="113"/>
                  </a:lnTo>
                  <a:lnTo>
                    <a:pt x="334" y="63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1082"/>
            <p:cNvSpPr>
              <a:spLocks/>
            </p:cNvSpPr>
            <p:nvPr/>
          </p:nvSpPr>
          <p:spPr bwMode="auto">
            <a:xfrm>
              <a:off x="3845" y="1349"/>
              <a:ext cx="205" cy="115"/>
            </a:xfrm>
            <a:custGeom>
              <a:avLst/>
              <a:gdLst/>
              <a:ahLst/>
              <a:cxnLst>
                <a:cxn ang="0">
                  <a:pos x="808" y="0"/>
                </a:cxn>
                <a:cxn ang="0">
                  <a:pos x="783" y="11"/>
                </a:cxn>
                <a:cxn ang="0">
                  <a:pos x="752" y="26"/>
                </a:cxn>
                <a:cxn ang="0">
                  <a:pos x="720" y="42"/>
                </a:cxn>
                <a:cxn ang="0">
                  <a:pos x="688" y="58"/>
                </a:cxn>
                <a:cxn ang="0">
                  <a:pos x="624" y="93"/>
                </a:cxn>
                <a:cxn ang="0">
                  <a:pos x="560" y="132"/>
                </a:cxn>
                <a:cxn ang="0">
                  <a:pos x="494" y="172"/>
                </a:cxn>
                <a:cxn ang="0">
                  <a:pos x="429" y="216"/>
                </a:cxn>
                <a:cxn ang="0">
                  <a:pos x="363" y="262"/>
                </a:cxn>
                <a:cxn ang="0">
                  <a:pos x="298" y="308"/>
                </a:cxn>
                <a:cxn ang="0">
                  <a:pos x="234" y="358"/>
                </a:cxn>
                <a:cxn ang="0">
                  <a:pos x="170" y="408"/>
                </a:cxn>
                <a:cxn ang="0">
                  <a:pos x="107" y="460"/>
                </a:cxn>
                <a:cxn ang="0">
                  <a:pos x="44" y="513"/>
                </a:cxn>
                <a:cxn ang="0">
                  <a:pos x="0" y="552"/>
                </a:cxn>
                <a:cxn ang="0">
                  <a:pos x="64" y="624"/>
                </a:cxn>
                <a:cxn ang="0">
                  <a:pos x="108" y="586"/>
                </a:cxn>
                <a:cxn ang="0">
                  <a:pos x="168" y="534"/>
                </a:cxn>
                <a:cxn ang="0">
                  <a:pos x="230" y="484"/>
                </a:cxn>
                <a:cxn ang="0">
                  <a:pos x="293" y="435"/>
                </a:cxn>
                <a:cxn ang="0">
                  <a:pos x="355" y="387"/>
                </a:cxn>
                <a:cxn ang="0">
                  <a:pos x="419" y="340"/>
                </a:cxn>
                <a:cxn ang="0">
                  <a:pos x="483" y="295"/>
                </a:cxn>
                <a:cxn ang="0">
                  <a:pos x="546" y="254"/>
                </a:cxn>
                <a:cxn ang="0">
                  <a:pos x="609" y="214"/>
                </a:cxn>
                <a:cxn ang="0">
                  <a:pos x="671" y="178"/>
                </a:cxn>
                <a:cxn ang="0">
                  <a:pos x="734" y="143"/>
                </a:cxn>
                <a:cxn ang="0">
                  <a:pos x="764" y="128"/>
                </a:cxn>
                <a:cxn ang="0">
                  <a:pos x="794" y="113"/>
                </a:cxn>
                <a:cxn ang="0">
                  <a:pos x="823" y="99"/>
                </a:cxn>
                <a:cxn ang="0">
                  <a:pos x="849" y="87"/>
                </a:cxn>
                <a:cxn ang="0">
                  <a:pos x="808" y="0"/>
                </a:cxn>
              </a:cxnLst>
              <a:rect l="0" t="0" r="r" b="b"/>
              <a:pathLst>
                <a:path w="849" h="624">
                  <a:moveTo>
                    <a:pt x="808" y="0"/>
                  </a:moveTo>
                  <a:lnTo>
                    <a:pt x="783" y="11"/>
                  </a:lnTo>
                  <a:lnTo>
                    <a:pt x="752" y="26"/>
                  </a:lnTo>
                  <a:lnTo>
                    <a:pt x="720" y="42"/>
                  </a:lnTo>
                  <a:lnTo>
                    <a:pt x="688" y="58"/>
                  </a:lnTo>
                  <a:lnTo>
                    <a:pt x="624" y="93"/>
                  </a:lnTo>
                  <a:lnTo>
                    <a:pt x="560" y="132"/>
                  </a:lnTo>
                  <a:lnTo>
                    <a:pt x="494" y="172"/>
                  </a:lnTo>
                  <a:lnTo>
                    <a:pt x="429" y="216"/>
                  </a:lnTo>
                  <a:lnTo>
                    <a:pt x="363" y="262"/>
                  </a:lnTo>
                  <a:lnTo>
                    <a:pt x="298" y="308"/>
                  </a:lnTo>
                  <a:lnTo>
                    <a:pt x="234" y="358"/>
                  </a:lnTo>
                  <a:lnTo>
                    <a:pt x="170" y="408"/>
                  </a:lnTo>
                  <a:lnTo>
                    <a:pt x="107" y="460"/>
                  </a:lnTo>
                  <a:lnTo>
                    <a:pt x="44" y="513"/>
                  </a:lnTo>
                  <a:lnTo>
                    <a:pt x="0" y="552"/>
                  </a:lnTo>
                  <a:lnTo>
                    <a:pt x="64" y="624"/>
                  </a:lnTo>
                  <a:lnTo>
                    <a:pt x="108" y="586"/>
                  </a:lnTo>
                  <a:lnTo>
                    <a:pt x="168" y="534"/>
                  </a:lnTo>
                  <a:lnTo>
                    <a:pt x="230" y="484"/>
                  </a:lnTo>
                  <a:lnTo>
                    <a:pt x="293" y="435"/>
                  </a:lnTo>
                  <a:lnTo>
                    <a:pt x="355" y="387"/>
                  </a:lnTo>
                  <a:lnTo>
                    <a:pt x="419" y="340"/>
                  </a:lnTo>
                  <a:lnTo>
                    <a:pt x="483" y="295"/>
                  </a:lnTo>
                  <a:lnTo>
                    <a:pt x="546" y="254"/>
                  </a:lnTo>
                  <a:lnTo>
                    <a:pt x="609" y="214"/>
                  </a:lnTo>
                  <a:lnTo>
                    <a:pt x="671" y="178"/>
                  </a:lnTo>
                  <a:lnTo>
                    <a:pt x="734" y="143"/>
                  </a:lnTo>
                  <a:lnTo>
                    <a:pt x="764" y="128"/>
                  </a:lnTo>
                  <a:lnTo>
                    <a:pt x="794" y="113"/>
                  </a:lnTo>
                  <a:lnTo>
                    <a:pt x="823" y="99"/>
                  </a:lnTo>
                  <a:lnTo>
                    <a:pt x="849" y="87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1083"/>
            <p:cNvSpPr>
              <a:spLocks/>
            </p:cNvSpPr>
            <p:nvPr/>
          </p:nvSpPr>
          <p:spPr bwMode="auto">
            <a:xfrm>
              <a:off x="4144" y="1229"/>
              <a:ext cx="188" cy="103"/>
            </a:xfrm>
            <a:custGeom>
              <a:avLst/>
              <a:gdLst/>
              <a:ahLst/>
              <a:cxnLst>
                <a:cxn ang="0">
                  <a:pos x="750" y="0"/>
                </a:cxn>
                <a:cxn ang="0">
                  <a:pos x="715" y="15"/>
                </a:cxn>
                <a:cxn ang="0">
                  <a:pos x="692" y="38"/>
                </a:cxn>
                <a:cxn ang="0">
                  <a:pos x="667" y="60"/>
                </a:cxn>
                <a:cxn ang="0">
                  <a:pos x="643" y="82"/>
                </a:cxn>
                <a:cxn ang="0">
                  <a:pos x="618" y="102"/>
                </a:cxn>
                <a:cxn ang="0">
                  <a:pos x="593" y="122"/>
                </a:cxn>
                <a:cxn ang="0">
                  <a:pos x="568" y="141"/>
                </a:cxn>
                <a:cxn ang="0">
                  <a:pos x="541" y="159"/>
                </a:cxn>
                <a:cxn ang="0">
                  <a:pos x="516" y="176"/>
                </a:cxn>
                <a:cxn ang="0">
                  <a:pos x="462" y="211"/>
                </a:cxn>
                <a:cxn ang="0">
                  <a:pos x="408" y="243"/>
                </a:cxn>
                <a:cxn ang="0">
                  <a:pos x="354" y="275"/>
                </a:cxn>
                <a:cxn ang="0">
                  <a:pos x="299" y="306"/>
                </a:cxn>
                <a:cxn ang="0">
                  <a:pos x="244" y="336"/>
                </a:cxn>
                <a:cxn ang="0">
                  <a:pos x="190" y="366"/>
                </a:cxn>
                <a:cxn ang="0">
                  <a:pos x="137" y="397"/>
                </a:cxn>
                <a:cxn ang="0">
                  <a:pos x="85" y="430"/>
                </a:cxn>
                <a:cxn ang="0">
                  <a:pos x="59" y="447"/>
                </a:cxn>
                <a:cxn ang="0">
                  <a:pos x="34" y="463"/>
                </a:cxn>
                <a:cxn ang="0">
                  <a:pos x="9" y="481"/>
                </a:cxn>
                <a:cxn ang="0">
                  <a:pos x="0" y="488"/>
                </a:cxn>
                <a:cxn ang="0">
                  <a:pos x="59" y="565"/>
                </a:cxn>
                <a:cxn ang="0">
                  <a:pos x="66" y="559"/>
                </a:cxn>
                <a:cxn ang="0">
                  <a:pos x="89" y="543"/>
                </a:cxn>
                <a:cxn ang="0">
                  <a:pos x="113" y="527"/>
                </a:cxn>
                <a:cxn ang="0">
                  <a:pos x="136" y="511"/>
                </a:cxn>
                <a:cxn ang="0">
                  <a:pos x="186" y="480"/>
                </a:cxn>
                <a:cxn ang="0">
                  <a:pos x="238" y="450"/>
                </a:cxn>
                <a:cxn ang="0">
                  <a:pos x="291" y="420"/>
                </a:cxn>
                <a:cxn ang="0">
                  <a:pos x="346" y="390"/>
                </a:cxn>
                <a:cxn ang="0">
                  <a:pos x="401" y="358"/>
                </a:cxn>
                <a:cxn ang="0">
                  <a:pos x="456" y="327"/>
                </a:cxn>
                <a:cxn ang="0">
                  <a:pos x="513" y="293"/>
                </a:cxn>
                <a:cxn ang="0">
                  <a:pos x="568" y="257"/>
                </a:cxn>
                <a:cxn ang="0">
                  <a:pos x="597" y="238"/>
                </a:cxn>
                <a:cxn ang="0">
                  <a:pos x="624" y="219"/>
                </a:cxn>
                <a:cxn ang="0">
                  <a:pos x="652" y="198"/>
                </a:cxn>
                <a:cxn ang="0">
                  <a:pos x="679" y="176"/>
                </a:cxn>
                <a:cxn ang="0">
                  <a:pos x="705" y="155"/>
                </a:cxn>
                <a:cxn ang="0">
                  <a:pos x="732" y="132"/>
                </a:cxn>
                <a:cxn ang="0">
                  <a:pos x="758" y="107"/>
                </a:cxn>
                <a:cxn ang="0">
                  <a:pos x="783" y="83"/>
                </a:cxn>
                <a:cxn ang="0">
                  <a:pos x="750" y="97"/>
                </a:cxn>
                <a:cxn ang="0">
                  <a:pos x="750" y="0"/>
                </a:cxn>
                <a:cxn ang="0">
                  <a:pos x="730" y="0"/>
                </a:cxn>
                <a:cxn ang="0">
                  <a:pos x="715" y="15"/>
                </a:cxn>
                <a:cxn ang="0">
                  <a:pos x="750" y="0"/>
                </a:cxn>
              </a:cxnLst>
              <a:rect l="0" t="0" r="r" b="b"/>
              <a:pathLst>
                <a:path w="783" h="565">
                  <a:moveTo>
                    <a:pt x="750" y="0"/>
                  </a:moveTo>
                  <a:lnTo>
                    <a:pt x="715" y="15"/>
                  </a:lnTo>
                  <a:lnTo>
                    <a:pt x="692" y="38"/>
                  </a:lnTo>
                  <a:lnTo>
                    <a:pt x="667" y="60"/>
                  </a:lnTo>
                  <a:lnTo>
                    <a:pt x="643" y="82"/>
                  </a:lnTo>
                  <a:lnTo>
                    <a:pt x="618" y="102"/>
                  </a:lnTo>
                  <a:lnTo>
                    <a:pt x="593" y="122"/>
                  </a:lnTo>
                  <a:lnTo>
                    <a:pt x="568" y="141"/>
                  </a:lnTo>
                  <a:lnTo>
                    <a:pt x="541" y="159"/>
                  </a:lnTo>
                  <a:lnTo>
                    <a:pt x="516" y="176"/>
                  </a:lnTo>
                  <a:lnTo>
                    <a:pt x="462" y="211"/>
                  </a:lnTo>
                  <a:lnTo>
                    <a:pt x="408" y="243"/>
                  </a:lnTo>
                  <a:lnTo>
                    <a:pt x="354" y="275"/>
                  </a:lnTo>
                  <a:lnTo>
                    <a:pt x="299" y="306"/>
                  </a:lnTo>
                  <a:lnTo>
                    <a:pt x="244" y="336"/>
                  </a:lnTo>
                  <a:lnTo>
                    <a:pt x="190" y="366"/>
                  </a:lnTo>
                  <a:lnTo>
                    <a:pt x="137" y="397"/>
                  </a:lnTo>
                  <a:lnTo>
                    <a:pt x="85" y="430"/>
                  </a:lnTo>
                  <a:lnTo>
                    <a:pt x="59" y="447"/>
                  </a:lnTo>
                  <a:lnTo>
                    <a:pt x="34" y="463"/>
                  </a:lnTo>
                  <a:lnTo>
                    <a:pt x="9" y="481"/>
                  </a:lnTo>
                  <a:lnTo>
                    <a:pt x="0" y="488"/>
                  </a:lnTo>
                  <a:lnTo>
                    <a:pt x="59" y="565"/>
                  </a:lnTo>
                  <a:lnTo>
                    <a:pt x="66" y="559"/>
                  </a:lnTo>
                  <a:lnTo>
                    <a:pt x="89" y="543"/>
                  </a:lnTo>
                  <a:lnTo>
                    <a:pt x="113" y="527"/>
                  </a:lnTo>
                  <a:lnTo>
                    <a:pt x="136" y="511"/>
                  </a:lnTo>
                  <a:lnTo>
                    <a:pt x="186" y="480"/>
                  </a:lnTo>
                  <a:lnTo>
                    <a:pt x="238" y="450"/>
                  </a:lnTo>
                  <a:lnTo>
                    <a:pt x="291" y="420"/>
                  </a:lnTo>
                  <a:lnTo>
                    <a:pt x="346" y="390"/>
                  </a:lnTo>
                  <a:lnTo>
                    <a:pt x="401" y="358"/>
                  </a:lnTo>
                  <a:lnTo>
                    <a:pt x="456" y="327"/>
                  </a:lnTo>
                  <a:lnTo>
                    <a:pt x="513" y="293"/>
                  </a:lnTo>
                  <a:lnTo>
                    <a:pt x="568" y="257"/>
                  </a:lnTo>
                  <a:lnTo>
                    <a:pt x="597" y="238"/>
                  </a:lnTo>
                  <a:lnTo>
                    <a:pt x="624" y="219"/>
                  </a:lnTo>
                  <a:lnTo>
                    <a:pt x="652" y="198"/>
                  </a:lnTo>
                  <a:lnTo>
                    <a:pt x="679" y="176"/>
                  </a:lnTo>
                  <a:lnTo>
                    <a:pt x="705" y="155"/>
                  </a:lnTo>
                  <a:lnTo>
                    <a:pt x="732" y="132"/>
                  </a:lnTo>
                  <a:lnTo>
                    <a:pt x="758" y="107"/>
                  </a:lnTo>
                  <a:lnTo>
                    <a:pt x="783" y="83"/>
                  </a:lnTo>
                  <a:lnTo>
                    <a:pt x="750" y="97"/>
                  </a:lnTo>
                  <a:lnTo>
                    <a:pt x="750" y="0"/>
                  </a:lnTo>
                  <a:lnTo>
                    <a:pt x="730" y="0"/>
                  </a:lnTo>
                  <a:lnTo>
                    <a:pt x="715" y="15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1084"/>
            <p:cNvSpPr>
              <a:spLocks/>
            </p:cNvSpPr>
            <p:nvPr/>
          </p:nvSpPr>
          <p:spPr bwMode="auto">
            <a:xfrm>
              <a:off x="4323" y="1228"/>
              <a:ext cx="26" cy="19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93" y="0"/>
                </a:cxn>
                <a:cxn ang="0">
                  <a:pos x="62" y="2"/>
                </a:cxn>
                <a:cxn ang="0">
                  <a:pos x="31" y="3"/>
                </a:cxn>
                <a:cxn ang="0">
                  <a:pos x="0" y="3"/>
                </a:cxn>
                <a:cxn ang="0">
                  <a:pos x="0" y="100"/>
                </a:cxn>
                <a:cxn ang="0">
                  <a:pos x="32" y="99"/>
                </a:cxn>
                <a:cxn ang="0">
                  <a:pos x="66" y="98"/>
                </a:cxn>
                <a:cxn ang="0">
                  <a:pos x="99" y="97"/>
                </a:cxn>
                <a:cxn ang="0">
                  <a:pos x="104" y="96"/>
                </a:cxn>
                <a:cxn ang="0">
                  <a:pos x="97" y="0"/>
                </a:cxn>
              </a:cxnLst>
              <a:rect l="0" t="0" r="r" b="b"/>
              <a:pathLst>
                <a:path w="104" h="100">
                  <a:moveTo>
                    <a:pt x="97" y="0"/>
                  </a:moveTo>
                  <a:lnTo>
                    <a:pt x="93" y="0"/>
                  </a:lnTo>
                  <a:lnTo>
                    <a:pt x="62" y="2"/>
                  </a:lnTo>
                  <a:lnTo>
                    <a:pt x="31" y="3"/>
                  </a:lnTo>
                  <a:lnTo>
                    <a:pt x="0" y="3"/>
                  </a:lnTo>
                  <a:lnTo>
                    <a:pt x="0" y="100"/>
                  </a:lnTo>
                  <a:lnTo>
                    <a:pt x="32" y="99"/>
                  </a:lnTo>
                  <a:lnTo>
                    <a:pt x="66" y="98"/>
                  </a:lnTo>
                  <a:lnTo>
                    <a:pt x="99" y="97"/>
                  </a:lnTo>
                  <a:lnTo>
                    <a:pt x="104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1085"/>
            <p:cNvSpPr>
              <a:spLocks/>
            </p:cNvSpPr>
            <p:nvPr/>
          </p:nvSpPr>
          <p:spPr bwMode="auto">
            <a:xfrm>
              <a:off x="4455" y="1159"/>
              <a:ext cx="96" cy="62"/>
            </a:xfrm>
            <a:custGeom>
              <a:avLst/>
              <a:gdLst/>
              <a:ahLst/>
              <a:cxnLst>
                <a:cxn ang="0">
                  <a:pos x="332" y="0"/>
                </a:cxn>
                <a:cxn ang="0">
                  <a:pos x="308" y="23"/>
                </a:cxn>
                <a:cxn ang="0">
                  <a:pos x="285" y="47"/>
                </a:cxn>
                <a:cxn ang="0">
                  <a:pos x="260" y="68"/>
                </a:cxn>
                <a:cxn ang="0">
                  <a:pos x="236" y="89"/>
                </a:cxn>
                <a:cxn ang="0">
                  <a:pos x="211" y="109"/>
                </a:cxn>
                <a:cxn ang="0">
                  <a:pos x="187" y="129"/>
                </a:cxn>
                <a:cxn ang="0">
                  <a:pos x="161" y="148"/>
                </a:cxn>
                <a:cxn ang="0">
                  <a:pos x="137" y="166"/>
                </a:cxn>
                <a:cxn ang="0">
                  <a:pos x="111" y="183"/>
                </a:cxn>
                <a:cxn ang="0">
                  <a:pos x="85" y="200"/>
                </a:cxn>
                <a:cxn ang="0">
                  <a:pos x="60" y="215"/>
                </a:cxn>
                <a:cxn ang="0">
                  <a:pos x="33" y="231"/>
                </a:cxn>
                <a:cxn ang="0">
                  <a:pos x="7" y="245"/>
                </a:cxn>
                <a:cxn ang="0">
                  <a:pos x="0" y="249"/>
                </a:cxn>
                <a:cxn ang="0">
                  <a:pos x="43" y="335"/>
                </a:cxn>
                <a:cxn ang="0">
                  <a:pos x="51" y="330"/>
                </a:cxn>
                <a:cxn ang="0">
                  <a:pos x="80" y="315"/>
                </a:cxn>
                <a:cxn ang="0">
                  <a:pos x="109" y="299"/>
                </a:cxn>
                <a:cxn ang="0">
                  <a:pos x="137" y="282"/>
                </a:cxn>
                <a:cxn ang="0">
                  <a:pos x="164" y="264"/>
                </a:cxn>
                <a:cxn ang="0">
                  <a:pos x="191" y="245"/>
                </a:cxn>
                <a:cxn ang="0">
                  <a:pos x="219" y="226"/>
                </a:cxn>
                <a:cxn ang="0">
                  <a:pos x="246" y="205"/>
                </a:cxn>
                <a:cxn ang="0">
                  <a:pos x="272" y="185"/>
                </a:cxn>
                <a:cxn ang="0">
                  <a:pos x="298" y="163"/>
                </a:cxn>
                <a:cxn ang="0">
                  <a:pos x="324" y="141"/>
                </a:cxn>
                <a:cxn ang="0">
                  <a:pos x="351" y="117"/>
                </a:cxn>
                <a:cxn ang="0">
                  <a:pos x="375" y="93"/>
                </a:cxn>
                <a:cxn ang="0">
                  <a:pos x="401" y="68"/>
                </a:cxn>
                <a:cxn ang="0">
                  <a:pos x="332" y="0"/>
                </a:cxn>
              </a:cxnLst>
              <a:rect l="0" t="0" r="r" b="b"/>
              <a:pathLst>
                <a:path w="401" h="335">
                  <a:moveTo>
                    <a:pt x="332" y="0"/>
                  </a:moveTo>
                  <a:lnTo>
                    <a:pt x="308" y="23"/>
                  </a:lnTo>
                  <a:lnTo>
                    <a:pt x="285" y="47"/>
                  </a:lnTo>
                  <a:lnTo>
                    <a:pt x="260" y="68"/>
                  </a:lnTo>
                  <a:lnTo>
                    <a:pt x="236" y="89"/>
                  </a:lnTo>
                  <a:lnTo>
                    <a:pt x="211" y="109"/>
                  </a:lnTo>
                  <a:lnTo>
                    <a:pt x="187" y="129"/>
                  </a:lnTo>
                  <a:lnTo>
                    <a:pt x="161" y="148"/>
                  </a:lnTo>
                  <a:lnTo>
                    <a:pt x="137" y="166"/>
                  </a:lnTo>
                  <a:lnTo>
                    <a:pt x="111" y="183"/>
                  </a:lnTo>
                  <a:lnTo>
                    <a:pt x="85" y="200"/>
                  </a:lnTo>
                  <a:lnTo>
                    <a:pt x="60" y="215"/>
                  </a:lnTo>
                  <a:lnTo>
                    <a:pt x="33" y="231"/>
                  </a:lnTo>
                  <a:lnTo>
                    <a:pt x="7" y="245"/>
                  </a:lnTo>
                  <a:lnTo>
                    <a:pt x="0" y="249"/>
                  </a:lnTo>
                  <a:lnTo>
                    <a:pt x="43" y="335"/>
                  </a:lnTo>
                  <a:lnTo>
                    <a:pt x="51" y="330"/>
                  </a:lnTo>
                  <a:lnTo>
                    <a:pt x="80" y="315"/>
                  </a:lnTo>
                  <a:lnTo>
                    <a:pt x="109" y="299"/>
                  </a:lnTo>
                  <a:lnTo>
                    <a:pt x="137" y="282"/>
                  </a:lnTo>
                  <a:lnTo>
                    <a:pt x="164" y="264"/>
                  </a:lnTo>
                  <a:lnTo>
                    <a:pt x="191" y="245"/>
                  </a:lnTo>
                  <a:lnTo>
                    <a:pt x="219" y="226"/>
                  </a:lnTo>
                  <a:lnTo>
                    <a:pt x="246" y="205"/>
                  </a:lnTo>
                  <a:lnTo>
                    <a:pt x="272" y="185"/>
                  </a:lnTo>
                  <a:lnTo>
                    <a:pt x="298" y="163"/>
                  </a:lnTo>
                  <a:lnTo>
                    <a:pt x="324" y="141"/>
                  </a:lnTo>
                  <a:lnTo>
                    <a:pt x="351" y="117"/>
                  </a:lnTo>
                  <a:lnTo>
                    <a:pt x="375" y="93"/>
                  </a:lnTo>
                  <a:lnTo>
                    <a:pt x="401" y="68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Rectangle 1086"/>
            <p:cNvSpPr>
              <a:spLocks noChangeArrowheads="1"/>
            </p:cNvSpPr>
            <p:nvPr/>
          </p:nvSpPr>
          <p:spPr bwMode="auto">
            <a:xfrm>
              <a:off x="1296" y="2640"/>
              <a:ext cx="912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1115"/>
            <p:cNvSpPr>
              <a:spLocks/>
            </p:cNvSpPr>
            <p:nvPr/>
          </p:nvSpPr>
          <p:spPr bwMode="auto">
            <a:xfrm>
              <a:off x="2498" y="1510"/>
              <a:ext cx="1719" cy="881"/>
            </a:xfrm>
            <a:custGeom>
              <a:avLst/>
              <a:gdLst/>
              <a:ahLst/>
              <a:cxnLst>
                <a:cxn ang="0">
                  <a:pos x="6800" y="4660"/>
                </a:cxn>
                <a:cxn ang="0">
                  <a:pos x="6387" y="4607"/>
                </a:cxn>
                <a:cxn ang="0">
                  <a:pos x="5982" y="4541"/>
                </a:cxn>
                <a:cxn ang="0">
                  <a:pos x="5583" y="4460"/>
                </a:cxn>
                <a:cxn ang="0">
                  <a:pos x="5195" y="4367"/>
                </a:cxn>
                <a:cxn ang="0">
                  <a:pos x="4815" y="4259"/>
                </a:cxn>
                <a:cxn ang="0">
                  <a:pos x="4446" y="4141"/>
                </a:cxn>
                <a:cxn ang="0">
                  <a:pos x="4087" y="4009"/>
                </a:cxn>
                <a:cxn ang="0">
                  <a:pos x="3739" y="3866"/>
                </a:cxn>
                <a:cxn ang="0">
                  <a:pos x="3404" y="3711"/>
                </a:cxn>
                <a:cxn ang="0">
                  <a:pos x="3080" y="3545"/>
                </a:cxn>
                <a:cxn ang="0">
                  <a:pos x="2769" y="3369"/>
                </a:cxn>
                <a:cxn ang="0">
                  <a:pos x="2471" y="3181"/>
                </a:cxn>
                <a:cxn ang="0">
                  <a:pos x="2187" y="2983"/>
                </a:cxn>
                <a:cxn ang="0">
                  <a:pos x="1918" y="2776"/>
                </a:cxn>
                <a:cxn ang="0">
                  <a:pos x="1665" y="2558"/>
                </a:cxn>
                <a:cxn ang="0">
                  <a:pos x="1426" y="2333"/>
                </a:cxn>
                <a:cxn ang="0">
                  <a:pos x="1205" y="2097"/>
                </a:cxn>
                <a:cxn ang="0">
                  <a:pos x="1000" y="1854"/>
                </a:cxn>
                <a:cxn ang="0">
                  <a:pos x="812" y="1603"/>
                </a:cxn>
                <a:cxn ang="0">
                  <a:pos x="643" y="1343"/>
                </a:cxn>
                <a:cxn ang="0">
                  <a:pos x="491" y="1076"/>
                </a:cxn>
                <a:cxn ang="0">
                  <a:pos x="359" y="802"/>
                </a:cxn>
                <a:cxn ang="0">
                  <a:pos x="246" y="521"/>
                </a:cxn>
                <a:cxn ang="0">
                  <a:pos x="154" y="234"/>
                </a:cxn>
                <a:cxn ang="0">
                  <a:pos x="0" y="21"/>
                </a:cxn>
                <a:cxn ang="0">
                  <a:pos x="78" y="320"/>
                </a:cxn>
                <a:cxn ang="0">
                  <a:pos x="177" y="612"/>
                </a:cxn>
                <a:cxn ang="0">
                  <a:pos x="295" y="897"/>
                </a:cxn>
                <a:cxn ang="0">
                  <a:pos x="435" y="1176"/>
                </a:cxn>
                <a:cxn ang="0">
                  <a:pos x="593" y="1446"/>
                </a:cxn>
                <a:cxn ang="0">
                  <a:pos x="770" y="1710"/>
                </a:cxn>
                <a:cxn ang="0">
                  <a:pos x="964" y="1964"/>
                </a:cxn>
                <a:cxn ang="0">
                  <a:pos x="1176" y="2210"/>
                </a:cxn>
                <a:cxn ang="0">
                  <a:pos x="1405" y="2447"/>
                </a:cxn>
                <a:cxn ang="0">
                  <a:pos x="1650" y="2675"/>
                </a:cxn>
                <a:cxn ang="0">
                  <a:pos x="1911" y="2893"/>
                </a:cxn>
                <a:cxn ang="0">
                  <a:pos x="2187" y="3102"/>
                </a:cxn>
                <a:cxn ang="0">
                  <a:pos x="2477" y="3299"/>
                </a:cxn>
                <a:cxn ang="0">
                  <a:pos x="2781" y="3488"/>
                </a:cxn>
                <a:cxn ang="0">
                  <a:pos x="3098" y="3664"/>
                </a:cxn>
                <a:cxn ang="0">
                  <a:pos x="3428" y="3831"/>
                </a:cxn>
                <a:cxn ang="0">
                  <a:pos x="3771" y="3985"/>
                </a:cxn>
                <a:cxn ang="0">
                  <a:pos x="4123" y="4127"/>
                </a:cxn>
                <a:cxn ang="0">
                  <a:pos x="4488" y="4257"/>
                </a:cxn>
                <a:cxn ang="0">
                  <a:pos x="4863" y="4374"/>
                </a:cxn>
                <a:cxn ang="0">
                  <a:pos x="5248" y="4479"/>
                </a:cxn>
                <a:cxn ang="0">
                  <a:pos x="5642" y="4572"/>
                </a:cxn>
                <a:cxn ang="0">
                  <a:pos x="6045" y="4650"/>
                </a:cxn>
                <a:cxn ang="0">
                  <a:pos x="6456" y="4714"/>
                </a:cxn>
                <a:cxn ang="0">
                  <a:pos x="6874" y="4765"/>
                </a:cxn>
              </a:cxnLst>
              <a:rect l="0" t="0" r="r" b="b"/>
              <a:pathLst>
                <a:path w="7135" h="4787">
                  <a:moveTo>
                    <a:pt x="7135" y="4691"/>
                  </a:moveTo>
                  <a:lnTo>
                    <a:pt x="7052" y="4685"/>
                  </a:lnTo>
                  <a:lnTo>
                    <a:pt x="6967" y="4677"/>
                  </a:lnTo>
                  <a:lnTo>
                    <a:pt x="6883" y="4669"/>
                  </a:lnTo>
                  <a:lnTo>
                    <a:pt x="6800" y="4660"/>
                  </a:lnTo>
                  <a:lnTo>
                    <a:pt x="6717" y="4650"/>
                  </a:lnTo>
                  <a:lnTo>
                    <a:pt x="6633" y="4640"/>
                  </a:lnTo>
                  <a:lnTo>
                    <a:pt x="6551" y="4630"/>
                  </a:lnTo>
                  <a:lnTo>
                    <a:pt x="6469" y="4619"/>
                  </a:lnTo>
                  <a:lnTo>
                    <a:pt x="6387" y="4607"/>
                  </a:lnTo>
                  <a:lnTo>
                    <a:pt x="6305" y="4594"/>
                  </a:lnTo>
                  <a:lnTo>
                    <a:pt x="6224" y="4582"/>
                  </a:lnTo>
                  <a:lnTo>
                    <a:pt x="6142" y="4569"/>
                  </a:lnTo>
                  <a:lnTo>
                    <a:pt x="6062" y="4554"/>
                  </a:lnTo>
                  <a:lnTo>
                    <a:pt x="5982" y="4541"/>
                  </a:lnTo>
                  <a:lnTo>
                    <a:pt x="5901" y="4525"/>
                  </a:lnTo>
                  <a:lnTo>
                    <a:pt x="5821" y="4509"/>
                  </a:lnTo>
                  <a:lnTo>
                    <a:pt x="5742" y="4494"/>
                  </a:lnTo>
                  <a:lnTo>
                    <a:pt x="5662" y="4477"/>
                  </a:lnTo>
                  <a:lnTo>
                    <a:pt x="5583" y="4460"/>
                  </a:lnTo>
                  <a:lnTo>
                    <a:pt x="5505" y="4442"/>
                  </a:lnTo>
                  <a:lnTo>
                    <a:pt x="5427" y="4424"/>
                  </a:lnTo>
                  <a:lnTo>
                    <a:pt x="5349" y="4406"/>
                  </a:lnTo>
                  <a:lnTo>
                    <a:pt x="5272" y="4386"/>
                  </a:lnTo>
                  <a:lnTo>
                    <a:pt x="5195" y="4367"/>
                  </a:lnTo>
                  <a:lnTo>
                    <a:pt x="5118" y="4346"/>
                  </a:lnTo>
                  <a:lnTo>
                    <a:pt x="5042" y="4325"/>
                  </a:lnTo>
                  <a:lnTo>
                    <a:pt x="4966" y="4304"/>
                  </a:lnTo>
                  <a:lnTo>
                    <a:pt x="4890" y="4282"/>
                  </a:lnTo>
                  <a:lnTo>
                    <a:pt x="4815" y="4259"/>
                  </a:lnTo>
                  <a:lnTo>
                    <a:pt x="4741" y="4237"/>
                  </a:lnTo>
                  <a:lnTo>
                    <a:pt x="4667" y="4214"/>
                  </a:lnTo>
                  <a:lnTo>
                    <a:pt x="4592" y="4190"/>
                  </a:lnTo>
                  <a:lnTo>
                    <a:pt x="4520" y="4166"/>
                  </a:lnTo>
                  <a:lnTo>
                    <a:pt x="4446" y="4141"/>
                  </a:lnTo>
                  <a:lnTo>
                    <a:pt x="4373" y="4115"/>
                  </a:lnTo>
                  <a:lnTo>
                    <a:pt x="4301" y="4090"/>
                  </a:lnTo>
                  <a:lnTo>
                    <a:pt x="4229" y="4063"/>
                  </a:lnTo>
                  <a:lnTo>
                    <a:pt x="4158" y="4036"/>
                  </a:lnTo>
                  <a:lnTo>
                    <a:pt x="4087" y="4009"/>
                  </a:lnTo>
                  <a:lnTo>
                    <a:pt x="4016" y="3981"/>
                  </a:lnTo>
                  <a:lnTo>
                    <a:pt x="3947" y="3954"/>
                  </a:lnTo>
                  <a:lnTo>
                    <a:pt x="3877" y="3925"/>
                  </a:lnTo>
                  <a:lnTo>
                    <a:pt x="3808" y="3896"/>
                  </a:lnTo>
                  <a:lnTo>
                    <a:pt x="3739" y="3866"/>
                  </a:lnTo>
                  <a:lnTo>
                    <a:pt x="3671" y="3836"/>
                  </a:lnTo>
                  <a:lnTo>
                    <a:pt x="3603" y="3805"/>
                  </a:lnTo>
                  <a:lnTo>
                    <a:pt x="3536" y="3775"/>
                  </a:lnTo>
                  <a:lnTo>
                    <a:pt x="3469" y="3743"/>
                  </a:lnTo>
                  <a:lnTo>
                    <a:pt x="3404" y="3711"/>
                  </a:lnTo>
                  <a:lnTo>
                    <a:pt x="3338" y="3679"/>
                  </a:lnTo>
                  <a:lnTo>
                    <a:pt x="3272" y="3647"/>
                  </a:lnTo>
                  <a:lnTo>
                    <a:pt x="3207" y="3613"/>
                  </a:lnTo>
                  <a:lnTo>
                    <a:pt x="3144" y="3580"/>
                  </a:lnTo>
                  <a:lnTo>
                    <a:pt x="3080" y="3545"/>
                  </a:lnTo>
                  <a:lnTo>
                    <a:pt x="3016" y="3510"/>
                  </a:lnTo>
                  <a:lnTo>
                    <a:pt x="2954" y="3476"/>
                  </a:lnTo>
                  <a:lnTo>
                    <a:pt x="2891" y="3440"/>
                  </a:lnTo>
                  <a:lnTo>
                    <a:pt x="2830" y="3404"/>
                  </a:lnTo>
                  <a:lnTo>
                    <a:pt x="2769" y="3369"/>
                  </a:lnTo>
                  <a:lnTo>
                    <a:pt x="2708" y="3332"/>
                  </a:lnTo>
                  <a:lnTo>
                    <a:pt x="2648" y="3294"/>
                  </a:lnTo>
                  <a:lnTo>
                    <a:pt x="2589" y="3257"/>
                  </a:lnTo>
                  <a:lnTo>
                    <a:pt x="2530" y="3219"/>
                  </a:lnTo>
                  <a:lnTo>
                    <a:pt x="2471" y="3181"/>
                  </a:lnTo>
                  <a:lnTo>
                    <a:pt x="2414" y="3142"/>
                  </a:lnTo>
                  <a:lnTo>
                    <a:pt x="2356" y="3103"/>
                  </a:lnTo>
                  <a:lnTo>
                    <a:pt x="2299" y="3063"/>
                  </a:lnTo>
                  <a:lnTo>
                    <a:pt x="2243" y="3024"/>
                  </a:lnTo>
                  <a:lnTo>
                    <a:pt x="2187" y="2983"/>
                  </a:lnTo>
                  <a:lnTo>
                    <a:pt x="2132" y="2942"/>
                  </a:lnTo>
                  <a:lnTo>
                    <a:pt x="2078" y="2901"/>
                  </a:lnTo>
                  <a:lnTo>
                    <a:pt x="2024" y="2860"/>
                  </a:lnTo>
                  <a:lnTo>
                    <a:pt x="1971" y="2817"/>
                  </a:lnTo>
                  <a:lnTo>
                    <a:pt x="1918" y="2776"/>
                  </a:lnTo>
                  <a:lnTo>
                    <a:pt x="1867" y="2732"/>
                  </a:lnTo>
                  <a:lnTo>
                    <a:pt x="1815" y="2690"/>
                  </a:lnTo>
                  <a:lnTo>
                    <a:pt x="1764" y="2646"/>
                  </a:lnTo>
                  <a:lnTo>
                    <a:pt x="1714" y="2603"/>
                  </a:lnTo>
                  <a:lnTo>
                    <a:pt x="1665" y="2558"/>
                  </a:lnTo>
                  <a:lnTo>
                    <a:pt x="1616" y="2514"/>
                  </a:lnTo>
                  <a:lnTo>
                    <a:pt x="1568" y="2469"/>
                  </a:lnTo>
                  <a:lnTo>
                    <a:pt x="1520" y="2424"/>
                  </a:lnTo>
                  <a:lnTo>
                    <a:pt x="1473" y="2378"/>
                  </a:lnTo>
                  <a:lnTo>
                    <a:pt x="1426" y="2333"/>
                  </a:lnTo>
                  <a:lnTo>
                    <a:pt x="1381" y="2286"/>
                  </a:lnTo>
                  <a:lnTo>
                    <a:pt x="1336" y="2239"/>
                  </a:lnTo>
                  <a:lnTo>
                    <a:pt x="1291" y="2192"/>
                  </a:lnTo>
                  <a:lnTo>
                    <a:pt x="1247" y="2145"/>
                  </a:lnTo>
                  <a:lnTo>
                    <a:pt x="1205" y="2097"/>
                  </a:lnTo>
                  <a:lnTo>
                    <a:pt x="1163" y="2049"/>
                  </a:lnTo>
                  <a:lnTo>
                    <a:pt x="1120" y="2001"/>
                  </a:lnTo>
                  <a:lnTo>
                    <a:pt x="1080" y="1952"/>
                  </a:lnTo>
                  <a:lnTo>
                    <a:pt x="1039" y="1903"/>
                  </a:lnTo>
                  <a:lnTo>
                    <a:pt x="1000" y="1854"/>
                  </a:lnTo>
                  <a:lnTo>
                    <a:pt x="961" y="1804"/>
                  </a:lnTo>
                  <a:lnTo>
                    <a:pt x="923" y="1754"/>
                  </a:lnTo>
                  <a:lnTo>
                    <a:pt x="885" y="1704"/>
                  </a:lnTo>
                  <a:lnTo>
                    <a:pt x="848" y="1653"/>
                  </a:lnTo>
                  <a:lnTo>
                    <a:pt x="812" y="1603"/>
                  </a:lnTo>
                  <a:lnTo>
                    <a:pt x="776" y="1551"/>
                  </a:lnTo>
                  <a:lnTo>
                    <a:pt x="742" y="1499"/>
                  </a:lnTo>
                  <a:lnTo>
                    <a:pt x="708" y="1447"/>
                  </a:lnTo>
                  <a:lnTo>
                    <a:pt x="675" y="1395"/>
                  </a:lnTo>
                  <a:lnTo>
                    <a:pt x="643" y="1343"/>
                  </a:lnTo>
                  <a:lnTo>
                    <a:pt x="610" y="1290"/>
                  </a:lnTo>
                  <a:lnTo>
                    <a:pt x="579" y="1236"/>
                  </a:lnTo>
                  <a:lnTo>
                    <a:pt x="549" y="1184"/>
                  </a:lnTo>
                  <a:lnTo>
                    <a:pt x="520" y="1130"/>
                  </a:lnTo>
                  <a:lnTo>
                    <a:pt x="491" y="1076"/>
                  </a:lnTo>
                  <a:lnTo>
                    <a:pt x="463" y="1022"/>
                  </a:lnTo>
                  <a:lnTo>
                    <a:pt x="436" y="967"/>
                  </a:lnTo>
                  <a:lnTo>
                    <a:pt x="409" y="913"/>
                  </a:lnTo>
                  <a:lnTo>
                    <a:pt x="384" y="857"/>
                  </a:lnTo>
                  <a:lnTo>
                    <a:pt x="359" y="802"/>
                  </a:lnTo>
                  <a:lnTo>
                    <a:pt x="335" y="746"/>
                  </a:lnTo>
                  <a:lnTo>
                    <a:pt x="311" y="691"/>
                  </a:lnTo>
                  <a:lnTo>
                    <a:pt x="289" y="635"/>
                  </a:lnTo>
                  <a:lnTo>
                    <a:pt x="266" y="578"/>
                  </a:lnTo>
                  <a:lnTo>
                    <a:pt x="246" y="521"/>
                  </a:lnTo>
                  <a:lnTo>
                    <a:pt x="226" y="464"/>
                  </a:lnTo>
                  <a:lnTo>
                    <a:pt x="206" y="407"/>
                  </a:lnTo>
                  <a:lnTo>
                    <a:pt x="188" y="350"/>
                  </a:lnTo>
                  <a:lnTo>
                    <a:pt x="171" y="292"/>
                  </a:lnTo>
                  <a:lnTo>
                    <a:pt x="154" y="234"/>
                  </a:lnTo>
                  <a:lnTo>
                    <a:pt x="137" y="176"/>
                  </a:lnTo>
                  <a:lnTo>
                    <a:pt x="123" y="118"/>
                  </a:lnTo>
                  <a:lnTo>
                    <a:pt x="108" y="59"/>
                  </a:lnTo>
                  <a:lnTo>
                    <a:pt x="95" y="0"/>
                  </a:lnTo>
                  <a:lnTo>
                    <a:pt x="0" y="21"/>
                  </a:lnTo>
                  <a:lnTo>
                    <a:pt x="14" y="81"/>
                  </a:lnTo>
                  <a:lnTo>
                    <a:pt x="29" y="141"/>
                  </a:lnTo>
                  <a:lnTo>
                    <a:pt x="44" y="201"/>
                  </a:lnTo>
                  <a:lnTo>
                    <a:pt x="61" y="260"/>
                  </a:lnTo>
                  <a:lnTo>
                    <a:pt x="78" y="320"/>
                  </a:lnTo>
                  <a:lnTo>
                    <a:pt x="96" y="378"/>
                  </a:lnTo>
                  <a:lnTo>
                    <a:pt x="115" y="437"/>
                  </a:lnTo>
                  <a:lnTo>
                    <a:pt x="135" y="495"/>
                  </a:lnTo>
                  <a:lnTo>
                    <a:pt x="155" y="554"/>
                  </a:lnTo>
                  <a:lnTo>
                    <a:pt x="177" y="612"/>
                  </a:lnTo>
                  <a:lnTo>
                    <a:pt x="198" y="669"/>
                  </a:lnTo>
                  <a:lnTo>
                    <a:pt x="222" y="727"/>
                  </a:lnTo>
                  <a:lnTo>
                    <a:pt x="245" y="784"/>
                  </a:lnTo>
                  <a:lnTo>
                    <a:pt x="270" y="841"/>
                  </a:lnTo>
                  <a:lnTo>
                    <a:pt x="295" y="897"/>
                  </a:lnTo>
                  <a:lnTo>
                    <a:pt x="322" y="954"/>
                  </a:lnTo>
                  <a:lnTo>
                    <a:pt x="349" y="1010"/>
                  </a:lnTo>
                  <a:lnTo>
                    <a:pt x="377" y="1066"/>
                  </a:lnTo>
                  <a:lnTo>
                    <a:pt x="405" y="1120"/>
                  </a:lnTo>
                  <a:lnTo>
                    <a:pt x="435" y="1176"/>
                  </a:lnTo>
                  <a:lnTo>
                    <a:pt x="465" y="1231"/>
                  </a:lnTo>
                  <a:lnTo>
                    <a:pt x="495" y="1284"/>
                  </a:lnTo>
                  <a:lnTo>
                    <a:pt x="528" y="1339"/>
                  </a:lnTo>
                  <a:lnTo>
                    <a:pt x="560" y="1393"/>
                  </a:lnTo>
                  <a:lnTo>
                    <a:pt x="593" y="1446"/>
                  </a:lnTo>
                  <a:lnTo>
                    <a:pt x="627" y="1500"/>
                  </a:lnTo>
                  <a:lnTo>
                    <a:pt x="662" y="1552"/>
                  </a:lnTo>
                  <a:lnTo>
                    <a:pt x="697" y="1605"/>
                  </a:lnTo>
                  <a:lnTo>
                    <a:pt x="733" y="1657"/>
                  </a:lnTo>
                  <a:lnTo>
                    <a:pt x="770" y="1710"/>
                  </a:lnTo>
                  <a:lnTo>
                    <a:pt x="807" y="1761"/>
                  </a:lnTo>
                  <a:lnTo>
                    <a:pt x="846" y="1812"/>
                  </a:lnTo>
                  <a:lnTo>
                    <a:pt x="885" y="1863"/>
                  </a:lnTo>
                  <a:lnTo>
                    <a:pt x="924" y="1914"/>
                  </a:lnTo>
                  <a:lnTo>
                    <a:pt x="964" y="1964"/>
                  </a:lnTo>
                  <a:lnTo>
                    <a:pt x="1005" y="2013"/>
                  </a:lnTo>
                  <a:lnTo>
                    <a:pt x="1048" y="2064"/>
                  </a:lnTo>
                  <a:lnTo>
                    <a:pt x="1090" y="2113"/>
                  </a:lnTo>
                  <a:lnTo>
                    <a:pt x="1132" y="2162"/>
                  </a:lnTo>
                  <a:lnTo>
                    <a:pt x="1176" y="2210"/>
                  </a:lnTo>
                  <a:lnTo>
                    <a:pt x="1221" y="2258"/>
                  </a:lnTo>
                  <a:lnTo>
                    <a:pt x="1266" y="2306"/>
                  </a:lnTo>
                  <a:lnTo>
                    <a:pt x="1312" y="2353"/>
                  </a:lnTo>
                  <a:lnTo>
                    <a:pt x="1358" y="2401"/>
                  </a:lnTo>
                  <a:lnTo>
                    <a:pt x="1405" y="2447"/>
                  </a:lnTo>
                  <a:lnTo>
                    <a:pt x="1453" y="2493"/>
                  </a:lnTo>
                  <a:lnTo>
                    <a:pt x="1502" y="2539"/>
                  </a:lnTo>
                  <a:lnTo>
                    <a:pt x="1550" y="2585"/>
                  </a:lnTo>
                  <a:lnTo>
                    <a:pt x="1600" y="2630"/>
                  </a:lnTo>
                  <a:lnTo>
                    <a:pt x="1650" y="2675"/>
                  </a:lnTo>
                  <a:lnTo>
                    <a:pt x="1702" y="2719"/>
                  </a:lnTo>
                  <a:lnTo>
                    <a:pt x="1753" y="2764"/>
                  </a:lnTo>
                  <a:lnTo>
                    <a:pt x="1805" y="2807"/>
                  </a:lnTo>
                  <a:lnTo>
                    <a:pt x="1858" y="2851"/>
                  </a:lnTo>
                  <a:lnTo>
                    <a:pt x="1911" y="2893"/>
                  </a:lnTo>
                  <a:lnTo>
                    <a:pt x="1965" y="2935"/>
                  </a:lnTo>
                  <a:lnTo>
                    <a:pt x="2020" y="2978"/>
                  </a:lnTo>
                  <a:lnTo>
                    <a:pt x="2074" y="3019"/>
                  </a:lnTo>
                  <a:lnTo>
                    <a:pt x="2130" y="3061"/>
                  </a:lnTo>
                  <a:lnTo>
                    <a:pt x="2187" y="3102"/>
                  </a:lnTo>
                  <a:lnTo>
                    <a:pt x="2244" y="3142"/>
                  </a:lnTo>
                  <a:lnTo>
                    <a:pt x="2301" y="3182"/>
                  </a:lnTo>
                  <a:lnTo>
                    <a:pt x="2359" y="3222"/>
                  </a:lnTo>
                  <a:lnTo>
                    <a:pt x="2418" y="3261"/>
                  </a:lnTo>
                  <a:lnTo>
                    <a:pt x="2477" y="3299"/>
                  </a:lnTo>
                  <a:lnTo>
                    <a:pt x="2536" y="3338"/>
                  </a:lnTo>
                  <a:lnTo>
                    <a:pt x="2597" y="3376"/>
                  </a:lnTo>
                  <a:lnTo>
                    <a:pt x="2658" y="3414"/>
                  </a:lnTo>
                  <a:lnTo>
                    <a:pt x="2719" y="3451"/>
                  </a:lnTo>
                  <a:lnTo>
                    <a:pt x="2781" y="3488"/>
                  </a:lnTo>
                  <a:lnTo>
                    <a:pt x="2843" y="3524"/>
                  </a:lnTo>
                  <a:lnTo>
                    <a:pt x="2906" y="3559"/>
                  </a:lnTo>
                  <a:lnTo>
                    <a:pt x="2969" y="3595"/>
                  </a:lnTo>
                  <a:lnTo>
                    <a:pt x="3034" y="3630"/>
                  </a:lnTo>
                  <a:lnTo>
                    <a:pt x="3098" y="3664"/>
                  </a:lnTo>
                  <a:lnTo>
                    <a:pt x="3164" y="3699"/>
                  </a:lnTo>
                  <a:lnTo>
                    <a:pt x="3228" y="3733"/>
                  </a:lnTo>
                  <a:lnTo>
                    <a:pt x="3295" y="3765"/>
                  </a:lnTo>
                  <a:lnTo>
                    <a:pt x="3361" y="3798"/>
                  </a:lnTo>
                  <a:lnTo>
                    <a:pt x="3428" y="3831"/>
                  </a:lnTo>
                  <a:lnTo>
                    <a:pt x="3495" y="3862"/>
                  </a:lnTo>
                  <a:lnTo>
                    <a:pt x="3563" y="3893"/>
                  </a:lnTo>
                  <a:lnTo>
                    <a:pt x="3632" y="3925"/>
                  </a:lnTo>
                  <a:lnTo>
                    <a:pt x="3700" y="3955"/>
                  </a:lnTo>
                  <a:lnTo>
                    <a:pt x="3771" y="3985"/>
                  </a:lnTo>
                  <a:lnTo>
                    <a:pt x="3840" y="4014"/>
                  </a:lnTo>
                  <a:lnTo>
                    <a:pt x="3910" y="4043"/>
                  </a:lnTo>
                  <a:lnTo>
                    <a:pt x="3982" y="4071"/>
                  </a:lnTo>
                  <a:lnTo>
                    <a:pt x="4052" y="4100"/>
                  </a:lnTo>
                  <a:lnTo>
                    <a:pt x="4123" y="4127"/>
                  </a:lnTo>
                  <a:lnTo>
                    <a:pt x="4196" y="4154"/>
                  </a:lnTo>
                  <a:lnTo>
                    <a:pt x="4268" y="4180"/>
                  </a:lnTo>
                  <a:lnTo>
                    <a:pt x="4341" y="4207"/>
                  </a:lnTo>
                  <a:lnTo>
                    <a:pt x="4415" y="4233"/>
                  </a:lnTo>
                  <a:lnTo>
                    <a:pt x="4488" y="4257"/>
                  </a:lnTo>
                  <a:lnTo>
                    <a:pt x="4563" y="4282"/>
                  </a:lnTo>
                  <a:lnTo>
                    <a:pt x="4637" y="4305"/>
                  </a:lnTo>
                  <a:lnTo>
                    <a:pt x="4713" y="4330"/>
                  </a:lnTo>
                  <a:lnTo>
                    <a:pt x="4787" y="4352"/>
                  </a:lnTo>
                  <a:lnTo>
                    <a:pt x="4863" y="4374"/>
                  </a:lnTo>
                  <a:lnTo>
                    <a:pt x="4939" y="4397"/>
                  </a:lnTo>
                  <a:lnTo>
                    <a:pt x="5016" y="4418"/>
                  </a:lnTo>
                  <a:lnTo>
                    <a:pt x="5093" y="4439"/>
                  </a:lnTo>
                  <a:lnTo>
                    <a:pt x="5170" y="4459"/>
                  </a:lnTo>
                  <a:lnTo>
                    <a:pt x="5248" y="4479"/>
                  </a:lnTo>
                  <a:lnTo>
                    <a:pt x="5326" y="4499"/>
                  </a:lnTo>
                  <a:lnTo>
                    <a:pt x="5405" y="4518"/>
                  </a:lnTo>
                  <a:lnTo>
                    <a:pt x="5484" y="4536"/>
                  </a:lnTo>
                  <a:lnTo>
                    <a:pt x="5563" y="4554"/>
                  </a:lnTo>
                  <a:lnTo>
                    <a:pt x="5642" y="4572"/>
                  </a:lnTo>
                  <a:lnTo>
                    <a:pt x="5723" y="4589"/>
                  </a:lnTo>
                  <a:lnTo>
                    <a:pt x="5802" y="4604"/>
                  </a:lnTo>
                  <a:lnTo>
                    <a:pt x="5883" y="4620"/>
                  </a:lnTo>
                  <a:lnTo>
                    <a:pt x="5964" y="4636"/>
                  </a:lnTo>
                  <a:lnTo>
                    <a:pt x="6045" y="4650"/>
                  </a:lnTo>
                  <a:lnTo>
                    <a:pt x="6127" y="4664"/>
                  </a:lnTo>
                  <a:lnTo>
                    <a:pt x="6208" y="4677"/>
                  </a:lnTo>
                  <a:lnTo>
                    <a:pt x="6291" y="4690"/>
                  </a:lnTo>
                  <a:lnTo>
                    <a:pt x="6373" y="4703"/>
                  </a:lnTo>
                  <a:lnTo>
                    <a:pt x="6456" y="4714"/>
                  </a:lnTo>
                  <a:lnTo>
                    <a:pt x="6538" y="4725"/>
                  </a:lnTo>
                  <a:lnTo>
                    <a:pt x="6622" y="4736"/>
                  </a:lnTo>
                  <a:lnTo>
                    <a:pt x="6706" y="4746"/>
                  </a:lnTo>
                  <a:lnTo>
                    <a:pt x="6790" y="4756"/>
                  </a:lnTo>
                  <a:lnTo>
                    <a:pt x="6874" y="4765"/>
                  </a:lnTo>
                  <a:lnTo>
                    <a:pt x="6958" y="4773"/>
                  </a:lnTo>
                  <a:lnTo>
                    <a:pt x="7043" y="4781"/>
                  </a:lnTo>
                  <a:lnTo>
                    <a:pt x="7129" y="4787"/>
                  </a:lnTo>
                  <a:lnTo>
                    <a:pt x="7135" y="469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1116"/>
            <p:cNvSpPr>
              <a:spLocks/>
            </p:cNvSpPr>
            <p:nvPr/>
          </p:nvSpPr>
          <p:spPr bwMode="auto">
            <a:xfrm>
              <a:off x="912" y="1128"/>
              <a:ext cx="80" cy="61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331" y="0"/>
                </a:cxn>
                <a:cxn ang="0">
                  <a:pos x="331" y="331"/>
                </a:cxn>
                <a:cxn ang="0">
                  <a:pos x="0" y="165"/>
                </a:cxn>
                <a:cxn ang="0">
                  <a:pos x="183" y="174"/>
                </a:cxn>
                <a:cxn ang="0">
                  <a:pos x="0" y="165"/>
                </a:cxn>
              </a:cxnLst>
              <a:rect l="0" t="0" r="r" b="b"/>
              <a:pathLst>
                <a:path w="331" h="331">
                  <a:moveTo>
                    <a:pt x="0" y="165"/>
                  </a:moveTo>
                  <a:lnTo>
                    <a:pt x="331" y="0"/>
                  </a:lnTo>
                  <a:lnTo>
                    <a:pt x="331" y="331"/>
                  </a:lnTo>
                  <a:lnTo>
                    <a:pt x="0" y="165"/>
                  </a:lnTo>
                  <a:lnTo>
                    <a:pt x="183" y="174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Rectangle 1117"/>
            <p:cNvSpPr>
              <a:spLocks noChangeArrowheads="1"/>
            </p:cNvSpPr>
            <p:nvPr/>
          </p:nvSpPr>
          <p:spPr bwMode="auto">
            <a:xfrm>
              <a:off x="992" y="1154"/>
              <a:ext cx="3847" cy="9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1120"/>
            <p:cNvSpPr>
              <a:spLocks/>
            </p:cNvSpPr>
            <p:nvPr/>
          </p:nvSpPr>
          <p:spPr bwMode="auto">
            <a:xfrm>
              <a:off x="4501" y="3249"/>
              <a:ext cx="79" cy="61"/>
            </a:xfrm>
            <a:custGeom>
              <a:avLst/>
              <a:gdLst/>
              <a:ahLst/>
              <a:cxnLst>
                <a:cxn ang="0">
                  <a:pos x="165" y="332"/>
                </a:cxn>
                <a:cxn ang="0">
                  <a:pos x="0" y="0"/>
                </a:cxn>
                <a:cxn ang="0">
                  <a:pos x="332" y="0"/>
                </a:cxn>
                <a:cxn ang="0">
                  <a:pos x="165" y="332"/>
                </a:cxn>
                <a:cxn ang="0">
                  <a:pos x="174" y="148"/>
                </a:cxn>
                <a:cxn ang="0">
                  <a:pos x="165" y="332"/>
                </a:cxn>
              </a:cxnLst>
              <a:rect l="0" t="0" r="r" b="b"/>
              <a:pathLst>
                <a:path w="332" h="332">
                  <a:moveTo>
                    <a:pt x="165" y="332"/>
                  </a:moveTo>
                  <a:lnTo>
                    <a:pt x="0" y="0"/>
                  </a:lnTo>
                  <a:lnTo>
                    <a:pt x="332" y="0"/>
                  </a:lnTo>
                  <a:lnTo>
                    <a:pt x="165" y="332"/>
                  </a:lnTo>
                  <a:lnTo>
                    <a:pt x="174" y="148"/>
                  </a:lnTo>
                  <a:lnTo>
                    <a:pt x="165" y="3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Rectangle 1121"/>
            <p:cNvSpPr>
              <a:spLocks noChangeArrowheads="1"/>
            </p:cNvSpPr>
            <p:nvPr/>
          </p:nvSpPr>
          <p:spPr bwMode="auto">
            <a:xfrm>
              <a:off x="4537" y="935"/>
              <a:ext cx="11" cy="2314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1126"/>
            <p:cNvSpPr>
              <a:spLocks/>
            </p:cNvSpPr>
            <p:nvPr/>
          </p:nvSpPr>
          <p:spPr bwMode="auto">
            <a:xfrm>
              <a:off x="2707" y="1389"/>
              <a:ext cx="1408" cy="751"/>
            </a:xfrm>
            <a:custGeom>
              <a:avLst/>
              <a:gdLst/>
              <a:ahLst/>
              <a:cxnLst>
                <a:cxn ang="0">
                  <a:pos x="463" y="145"/>
                </a:cxn>
                <a:cxn ang="0">
                  <a:pos x="1050" y="234"/>
                </a:cxn>
                <a:cxn ang="0">
                  <a:pos x="1603" y="351"/>
                </a:cxn>
                <a:cxn ang="0">
                  <a:pos x="2121" y="494"/>
                </a:cxn>
                <a:cxn ang="0">
                  <a:pos x="2604" y="664"/>
                </a:cxn>
                <a:cxn ang="0">
                  <a:pos x="2999" y="833"/>
                </a:cxn>
                <a:cxn ang="0">
                  <a:pos x="3212" y="936"/>
                </a:cxn>
                <a:cxn ang="0">
                  <a:pos x="3418" y="1048"/>
                </a:cxn>
                <a:cxn ang="0">
                  <a:pos x="3615" y="1164"/>
                </a:cxn>
                <a:cxn ang="0">
                  <a:pos x="3803" y="1286"/>
                </a:cxn>
                <a:cxn ang="0">
                  <a:pos x="3984" y="1413"/>
                </a:cxn>
                <a:cxn ang="0">
                  <a:pos x="4156" y="1547"/>
                </a:cxn>
                <a:cxn ang="0">
                  <a:pos x="4320" y="1685"/>
                </a:cxn>
                <a:cxn ang="0">
                  <a:pos x="4475" y="1829"/>
                </a:cxn>
                <a:cxn ang="0">
                  <a:pos x="4623" y="1978"/>
                </a:cxn>
                <a:cxn ang="0">
                  <a:pos x="4762" y="2132"/>
                </a:cxn>
                <a:cxn ang="0">
                  <a:pos x="4893" y="2292"/>
                </a:cxn>
                <a:cxn ang="0">
                  <a:pos x="5017" y="2456"/>
                </a:cxn>
                <a:cxn ang="0">
                  <a:pos x="5131" y="2624"/>
                </a:cxn>
                <a:cxn ang="0">
                  <a:pos x="5238" y="2798"/>
                </a:cxn>
                <a:cxn ang="0">
                  <a:pos x="5337" y="2977"/>
                </a:cxn>
                <a:cxn ang="0">
                  <a:pos x="5427" y="3159"/>
                </a:cxn>
                <a:cxn ang="0">
                  <a:pos x="5511" y="3346"/>
                </a:cxn>
                <a:cxn ang="0">
                  <a:pos x="5602" y="3586"/>
                </a:cxn>
                <a:cxn ang="0">
                  <a:pos x="5725" y="3984"/>
                </a:cxn>
                <a:cxn ang="0">
                  <a:pos x="5791" y="3857"/>
                </a:cxn>
                <a:cxn ang="0">
                  <a:pos x="5658" y="3456"/>
                </a:cxn>
                <a:cxn ang="0">
                  <a:pos x="5579" y="3260"/>
                </a:cxn>
                <a:cxn ang="0">
                  <a:pos x="5493" y="3071"/>
                </a:cxn>
                <a:cxn ang="0">
                  <a:pos x="5398" y="2885"/>
                </a:cxn>
                <a:cxn ang="0">
                  <a:pos x="5294" y="2705"/>
                </a:cxn>
                <a:cxn ang="0">
                  <a:pos x="5184" y="2528"/>
                </a:cxn>
                <a:cxn ang="0">
                  <a:pos x="5065" y="2357"/>
                </a:cxn>
                <a:cxn ang="0">
                  <a:pos x="4936" y="2191"/>
                </a:cxn>
                <a:cxn ang="0">
                  <a:pos x="4800" y="2029"/>
                </a:cxn>
                <a:cxn ang="0">
                  <a:pos x="4656" y="1873"/>
                </a:cxn>
                <a:cxn ang="0">
                  <a:pos x="4503" y="1722"/>
                </a:cxn>
                <a:cxn ang="0">
                  <a:pos x="4342" y="1577"/>
                </a:cxn>
                <a:cxn ang="0">
                  <a:pos x="4174" y="1438"/>
                </a:cxn>
                <a:cxn ang="0">
                  <a:pos x="3997" y="1302"/>
                </a:cxn>
                <a:cxn ang="0">
                  <a:pos x="3810" y="1174"/>
                </a:cxn>
                <a:cxn ang="0">
                  <a:pos x="3616" y="1051"/>
                </a:cxn>
                <a:cxn ang="0">
                  <a:pos x="3414" y="934"/>
                </a:cxn>
                <a:cxn ang="0">
                  <a:pos x="3203" y="824"/>
                </a:cxn>
                <a:cxn ang="0">
                  <a:pos x="2983" y="719"/>
                </a:cxn>
                <a:cxn ang="0">
                  <a:pos x="2519" y="528"/>
                </a:cxn>
                <a:cxn ang="0">
                  <a:pos x="2021" y="364"/>
                </a:cxn>
                <a:cxn ang="0">
                  <a:pos x="1489" y="225"/>
                </a:cxn>
                <a:cxn ang="0">
                  <a:pos x="923" y="114"/>
                </a:cxn>
                <a:cxn ang="0">
                  <a:pos x="322" y="31"/>
                </a:cxn>
              </a:cxnLst>
              <a:rect l="0" t="0" r="r" b="b"/>
              <a:pathLst>
                <a:path w="5845" h="4087">
                  <a:moveTo>
                    <a:pt x="0" y="96"/>
                  </a:moveTo>
                  <a:lnTo>
                    <a:pt x="156" y="110"/>
                  </a:lnTo>
                  <a:lnTo>
                    <a:pt x="311" y="127"/>
                  </a:lnTo>
                  <a:lnTo>
                    <a:pt x="463" y="145"/>
                  </a:lnTo>
                  <a:lnTo>
                    <a:pt x="614" y="164"/>
                  </a:lnTo>
                  <a:lnTo>
                    <a:pt x="761" y="186"/>
                  </a:lnTo>
                  <a:lnTo>
                    <a:pt x="907" y="209"/>
                  </a:lnTo>
                  <a:lnTo>
                    <a:pt x="1050" y="234"/>
                  </a:lnTo>
                  <a:lnTo>
                    <a:pt x="1192" y="261"/>
                  </a:lnTo>
                  <a:lnTo>
                    <a:pt x="1330" y="289"/>
                  </a:lnTo>
                  <a:lnTo>
                    <a:pt x="1468" y="319"/>
                  </a:lnTo>
                  <a:lnTo>
                    <a:pt x="1603" y="351"/>
                  </a:lnTo>
                  <a:lnTo>
                    <a:pt x="1736" y="384"/>
                  </a:lnTo>
                  <a:lnTo>
                    <a:pt x="1866" y="419"/>
                  </a:lnTo>
                  <a:lnTo>
                    <a:pt x="1994" y="456"/>
                  </a:lnTo>
                  <a:lnTo>
                    <a:pt x="2121" y="494"/>
                  </a:lnTo>
                  <a:lnTo>
                    <a:pt x="2244" y="534"/>
                  </a:lnTo>
                  <a:lnTo>
                    <a:pt x="2366" y="576"/>
                  </a:lnTo>
                  <a:lnTo>
                    <a:pt x="2485" y="619"/>
                  </a:lnTo>
                  <a:lnTo>
                    <a:pt x="2604" y="664"/>
                  </a:lnTo>
                  <a:lnTo>
                    <a:pt x="2719" y="710"/>
                  </a:lnTo>
                  <a:lnTo>
                    <a:pt x="2833" y="758"/>
                  </a:lnTo>
                  <a:lnTo>
                    <a:pt x="2944" y="807"/>
                  </a:lnTo>
                  <a:lnTo>
                    <a:pt x="2999" y="833"/>
                  </a:lnTo>
                  <a:lnTo>
                    <a:pt x="3052" y="858"/>
                  </a:lnTo>
                  <a:lnTo>
                    <a:pt x="3106" y="884"/>
                  </a:lnTo>
                  <a:lnTo>
                    <a:pt x="3160" y="910"/>
                  </a:lnTo>
                  <a:lnTo>
                    <a:pt x="3212" y="936"/>
                  </a:lnTo>
                  <a:lnTo>
                    <a:pt x="3264" y="964"/>
                  </a:lnTo>
                  <a:lnTo>
                    <a:pt x="3316" y="991"/>
                  </a:lnTo>
                  <a:lnTo>
                    <a:pt x="3367" y="1019"/>
                  </a:lnTo>
                  <a:lnTo>
                    <a:pt x="3418" y="1048"/>
                  </a:lnTo>
                  <a:lnTo>
                    <a:pt x="3468" y="1076"/>
                  </a:lnTo>
                  <a:lnTo>
                    <a:pt x="3518" y="1105"/>
                  </a:lnTo>
                  <a:lnTo>
                    <a:pt x="3567" y="1134"/>
                  </a:lnTo>
                  <a:lnTo>
                    <a:pt x="3615" y="1164"/>
                  </a:lnTo>
                  <a:lnTo>
                    <a:pt x="3663" y="1194"/>
                  </a:lnTo>
                  <a:lnTo>
                    <a:pt x="3711" y="1224"/>
                  </a:lnTo>
                  <a:lnTo>
                    <a:pt x="3758" y="1254"/>
                  </a:lnTo>
                  <a:lnTo>
                    <a:pt x="3803" y="1286"/>
                  </a:lnTo>
                  <a:lnTo>
                    <a:pt x="3849" y="1317"/>
                  </a:lnTo>
                  <a:lnTo>
                    <a:pt x="3895" y="1349"/>
                  </a:lnTo>
                  <a:lnTo>
                    <a:pt x="3940" y="1381"/>
                  </a:lnTo>
                  <a:lnTo>
                    <a:pt x="3984" y="1413"/>
                  </a:lnTo>
                  <a:lnTo>
                    <a:pt x="4028" y="1446"/>
                  </a:lnTo>
                  <a:lnTo>
                    <a:pt x="4071" y="1479"/>
                  </a:lnTo>
                  <a:lnTo>
                    <a:pt x="4114" y="1512"/>
                  </a:lnTo>
                  <a:lnTo>
                    <a:pt x="4156" y="1547"/>
                  </a:lnTo>
                  <a:lnTo>
                    <a:pt x="4197" y="1580"/>
                  </a:lnTo>
                  <a:lnTo>
                    <a:pt x="4239" y="1615"/>
                  </a:lnTo>
                  <a:lnTo>
                    <a:pt x="4280" y="1650"/>
                  </a:lnTo>
                  <a:lnTo>
                    <a:pt x="4320" y="1685"/>
                  </a:lnTo>
                  <a:lnTo>
                    <a:pt x="4359" y="1721"/>
                  </a:lnTo>
                  <a:lnTo>
                    <a:pt x="4399" y="1757"/>
                  </a:lnTo>
                  <a:lnTo>
                    <a:pt x="4437" y="1793"/>
                  </a:lnTo>
                  <a:lnTo>
                    <a:pt x="4475" y="1829"/>
                  </a:lnTo>
                  <a:lnTo>
                    <a:pt x="4513" y="1866"/>
                  </a:lnTo>
                  <a:lnTo>
                    <a:pt x="4550" y="1903"/>
                  </a:lnTo>
                  <a:lnTo>
                    <a:pt x="4587" y="1940"/>
                  </a:lnTo>
                  <a:lnTo>
                    <a:pt x="4623" y="1978"/>
                  </a:lnTo>
                  <a:lnTo>
                    <a:pt x="4658" y="2016"/>
                  </a:lnTo>
                  <a:lnTo>
                    <a:pt x="4694" y="2055"/>
                  </a:lnTo>
                  <a:lnTo>
                    <a:pt x="4729" y="2093"/>
                  </a:lnTo>
                  <a:lnTo>
                    <a:pt x="4762" y="2132"/>
                  </a:lnTo>
                  <a:lnTo>
                    <a:pt x="4796" y="2172"/>
                  </a:lnTo>
                  <a:lnTo>
                    <a:pt x="4829" y="2211"/>
                  </a:lnTo>
                  <a:lnTo>
                    <a:pt x="4861" y="2251"/>
                  </a:lnTo>
                  <a:lnTo>
                    <a:pt x="4893" y="2292"/>
                  </a:lnTo>
                  <a:lnTo>
                    <a:pt x="4925" y="2332"/>
                  </a:lnTo>
                  <a:lnTo>
                    <a:pt x="4956" y="2373"/>
                  </a:lnTo>
                  <a:lnTo>
                    <a:pt x="4986" y="2414"/>
                  </a:lnTo>
                  <a:lnTo>
                    <a:pt x="5017" y="2456"/>
                  </a:lnTo>
                  <a:lnTo>
                    <a:pt x="5046" y="2497"/>
                  </a:lnTo>
                  <a:lnTo>
                    <a:pt x="5075" y="2539"/>
                  </a:lnTo>
                  <a:lnTo>
                    <a:pt x="5104" y="2582"/>
                  </a:lnTo>
                  <a:lnTo>
                    <a:pt x="5131" y="2624"/>
                  </a:lnTo>
                  <a:lnTo>
                    <a:pt x="5158" y="2668"/>
                  </a:lnTo>
                  <a:lnTo>
                    <a:pt x="5185" y="2711"/>
                  </a:lnTo>
                  <a:lnTo>
                    <a:pt x="5212" y="2755"/>
                  </a:lnTo>
                  <a:lnTo>
                    <a:pt x="5238" y="2798"/>
                  </a:lnTo>
                  <a:lnTo>
                    <a:pt x="5263" y="2842"/>
                  </a:lnTo>
                  <a:lnTo>
                    <a:pt x="5289" y="2887"/>
                  </a:lnTo>
                  <a:lnTo>
                    <a:pt x="5312" y="2931"/>
                  </a:lnTo>
                  <a:lnTo>
                    <a:pt x="5337" y="2977"/>
                  </a:lnTo>
                  <a:lnTo>
                    <a:pt x="5360" y="3022"/>
                  </a:lnTo>
                  <a:lnTo>
                    <a:pt x="5383" y="3067"/>
                  </a:lnTo>
                  <a:lnTo>
                    <a:pt x="5406" y="3113"/>
                  </a:lnTo>
                  <a:lnTo>
                    <a:pt x="5427" y="3159"/>
                  </a:lnTo>
                  <a:lnTo>
                    <a:pt x="5450" y="3206"/>
                  </a:lnTo>
                  <a:lnTo>
                    <a:pt x="5470" y="3253"/>
                  </a:lnTo>
                  <a:lnTo>
                    <a:pt x="5491" y="3300"/>
                  </a:lnTo>
                  <a:lnTo>
                    <a:pt x="5511" y="3346"/>
                  </a:lnTo>
                  <a:lnTo>
                    <a:pt x="5530" y="3393"/>
                  </a:lnTo>
                  <a:lnTo>
                    <a:pt x="5549" y="3441"/>
                  </a:lnTo>
                  <a:lnTo>
                    <a:pt x="5568" y="3489"/>
                  </a:lnTo>
                  <a:lnTo>
                    <a:pt x="5602" y="3586"/>
                  </a:lnTo>
                  <a:lnTo>
                    <a:pt x="5636" y="3685"/>
                  </a:lnTo>
                  <a:lnTo>
                    <a:pt x="5668" y="3783"/>
                  </a:lnTo>
                  <a:lnTo>
                    <a:pt x="5697" y="3883"/>
                  </a:lnTo>
                  <a:lnTo>
                    <a:pt x="5725" y="3984"/>
                  </a:lnTo>
                  <a:lnTo>
                    <a:pt x="5751" y="4087"/>
                  </a:lnTo>
                  <a:lnTo>
                    <a:pt x="5845" y="4064"/>
                  </a:lnTo>
                  <a:lnTo>
                    <a:pt x="5819" y="3959"/>
                  </a:lnTo>
                  <a:lnTo>
                    <a:pt x="5791" y="3857"/>
                  </a:lnTo>
                  <a:lnTo>
                    <a:pt x="5760" y="3755"/>
                  </a:lnTo>
                  <a:lnTo>
                    <a:pt x="5729" y="3655"/>
                  </a:lnTo>
                  <a:lnTo>
                    <a:pt x="5694" y="3554"/>
                  </a:lnTo>
                  <a:lnTo>
                    <a:pt x="5658" y="3456"/>
                  </a:lnTo>
                  <a:lnTo>
                    <a:pt x="5639" y="3407"/>
                  </a:lnTo>
                  <a:lnTo>
                    <a:pt x="5619" y="3358"/>
                  </a:lnTo>
                  <a:lnTo>
                    <a:pt x="5599" y="3310"/>
                  </a:lnTo>
                  <a:lnTo>
                    <a:pt x="5579" y="3260"/>
                  </a:lnTo>
                  <a:lnTo>
                    <a:pt x="5559" y="3214"/>
                  </a:lnTo>
                  <a:lnTo>
                    <a:pt x="5537" y="3166"/>
                  </a:lnTo>
                  <a:lnTo>
                    <a:pt x="5515" y="3119"/>
                  </a:lnTo>
                  <a:lnTo>
                    <a:pt x="5493" y="3071"/>
                  </a:lnTo>
                  <a:lnTo>
                    <a:pt x="5470" y="3024"/>
                  </a:lnTo>
                  <a:lnTo>
                    <a:pt x="5446" y="2978"/>
                  </a:lnTo>
                  <a:lnTo>
                    <a:pt x="5422" y="2931"/>
                  </a:lnTo>
                  <a:lnTo>
                    <a:pt x="5398" y="2885"/>
                  </a:lnTo>
                  <a:lnTo>
                    <a:pt x="5373" y="2840"/>
                  </a:lnTo>
                  <a:lnTo>
                    <a:pt x="5347" y="2795"/>
                  </a:lnTo>
                  <a:lnTo>
                    <a:pt x="5321" y="2749"/>
                  </a:lnTo>
                  <a:lnTo>
                    <a:pt x="5294" y="2705"/>
                  </a:lnTo>
                  <a:lnTo>
                    <a:pt x="5268" y="2660"/>
                  </a:lnTo>
                  <a:lnTo>
                    <a:pt x="5240" y="2616"/>
                  </a:lnTo>
                  <a:lnTo>
                    <a:pt x="5212" y="2572"/>
                  </a:lnTo>
                  <a:lnTo>
                    <a:pt x="5184" y="2528"/>
                  </a:lnTo>
                  <a:lnTo>
                    <a:pt x="5155" y="2485"/>
                  </a:lnTo>
                  <a:lnTo>
                    <a:pt x="5125" y="2442"/>
                  </a:lnTo>
                  <a:lnTo>
                    <a:pt x="5095" y="2400"/>
                  </a:lnTo>
                  <a:lnTo>
                    <a:pt x="5065" y="2357"/>
                  </a:lnTo>
                  <a:lnTo>
                    <a:pt x="5033" y="2315"/>
                  </a:lnTo>
                  <a:lnTo>
                    <a:pt x="5001" y="2274"/>
                  </a:lnTo>
                  <a:lnTo>
                    <a:pt x="4970" y="2232"/>
                  </a:lnTo>
                  <a:lnTo>
                    <a:pt x="4936" y="2191"/>
                  </a:lnTo>
                  <a:lnTo>
                    <a:pt x="4903" y="2150"/>
                  </a:lnTo>
                  <a:lnTo>
                    <a:pt x="4869" y="2110"/>
                  </a:lnTo>
                  <a:lnTo>
                    <a:pt x="4835" y="2069"/>
                  </a:lnTo>
                  <a:lnTo>
                    <a:pt x="4800" y="2029"/>
                  </a:lnTo>
                  <a:lnTo>
                    <a:pt x="4765" y="1990"/>
                  </a:lnTo>
                  <a:lnTo>
                    <a:pt x="4730" y="1951"/>
                  </a:lnTo>
                  <a:lnTo>
                    <a:pt x="4693" y="1912"/>
                  </a:lnTo>
                  <a:lnTo>
                    <a:pt x="4656" y="1873"/>
                  </a:lnTo>
                  <a:lnTo>
                    <a:pt x="4619" y="1835"/>
                  </a:lnTo>
                  <a:lnTo>
                    <a:pt x="4581" y="1797"/>
                  </a:lnTo>
                  <a:lnTo>
                    <a:pt x="4542" y="1760"/>
                  </a:lnTo>
                  <a:lnTo>
                    <a:pt x="4503" y="1722"/>
                  </a:lnTo>
                  <a:lnTo>
                    <a:pt x="4464" y="1685"/>
                  </a:lnTo>
                  <a:lnTo>
                    <a:pt x="4424" y="1650"/>
                  </a:lnTo>
                  <a:lnTo>
                    <a:pt x="4384" y="1613"/>
                  </a:lnTo>
                  <a:lnTo>
                    <a:pt x="4342" y="1577"/>
                  </a:lnTo>
                  <a:lnTo>
                    <a:pt x="4301" y="1541"/>
                  </a:lnTo>
                  <a:lnTo>
                    <a:pt x="4260" y="1507"/>
                  </a:lnTo>
                  <a:lnTo>
                    <a:pt x="4217" y="1471"/>
                  </a:lnTo>
                  <a:lnTo>
                    <a:pt x="4174" y="1438"/>
                  </a:lnTo>
                  <a:lnTo>
                    <a:pt x="4130" y="1403"/>
                  </a:lnTo>
                  <a:lnTo>
                    <a:pt x="4086" y="1369"/>
                  </a:lnTo>
                  <a:lnTo>
                    <a:pt x="4041" y="1336"/>
                  </a:lnTo>
                  <a:lnTo>
                    <a:pt x="3997" y="1302"/>
                  </a:lnTo>
                  <a:lnTo>
                    <a:pt x="3951" y="1270"/>
                  </a:lnTo>
                  <a:lnTo>
                    <a:pt x="3905" y="1238"/>
                  </a:lnTo>
                  <a:lnTo>
                    <a:pt x="3858" y="1205"/>
                  </a:lnTo>
                  <a:lnTo>
                    <a:pt x="3810" y="1174"/>
                  </a:lnTo>
                  <a:lnTo>
                    <a:pt x="3763" y="1143"/>
                  </a:lnTo>
                  <a:lnTo>
                    <a:pt x="3714" y="1112"/>
                  </a:lnTo>
                  <a:lnTo>
                    <a:pt x="3666" y="1081"/>
                  </a:lnTo>
                  <a:lnTo>
                    <a:pt x="3616" y="1051"/>
                  </a:lnTo>
                  <a:lnTo>
                    <a:pt x="3567" y="1021"/>
                  </a:lnTo>
                  <a:lnTo>
                    <a:pt x="3516" y="992"/>
                  </a:lnTo>
                  <a:lnTo>
                    <a:pt x="3465" y="963"/>
                  </a:lnTo>
                  <a:lnTo>
                    <a:pt x="3414" y="934"/>
                  </a:lnTo>
                  <a:lnTo>
                    <a:pt x="3362" y="906"/>
                  </a:lnTo>
                  <a:lnTo>
                    <a:pt x="3309" y="878"/>
                  </a:lnTo>
                  <a:lnTo>
                    <a:pt x="3257" y="850"/>
                  </a:lnTo>
                  <a:lnTo>
                    <a:pt x="3203" y="824"/>
                  </a:lnTo>
                  <a:lnTo>
                    <a:pt x="3148" y="797"/>
                  </a:lnTo>
                  <a:lnTo>
                    <a:pt x="3095" y="770"/>
                  </a:lnTo>
                  <a:lnTo>
                    <a:pt x="3039" y="744"/>
                  </a:lnTo>
                  <a:lnTo>
                    <a:pt x="2983" y="719"/>
                  </a:lnTo>
                  <a:lnTo>
                    <a:pt x="2870" y="670"/>
                  </a:lnTo>
                  <a:lnTo>
                    <a:pt x="2756" y="620"/>
                  </a:lnTo>
                  <a:lnTo>
                    <a:pt x="2638" y="574"/>
                  </a:lnTo>
                  <a:lnTo>
                    <a:pt x="2519" y="528"/>
                  </a:lnTo>
                  <a:lnTo>
                    <a:pt x="2398" y="484"/>
                  </a:lnTo>
                  <a:lnTo>
                    <a:pt x="2275" y="443"/>
                  </a:lnTo>
                  <a:lnTo>
                    <a:pt x="2148" y="402"/>
                  </a:lnTo>
                  <a:lnTo>
                    <a:pt x="2021" y="364"/>
                  </a:lnTo>
                  <a:lnTo>
                    <a:pt x="1892" y="327"/>
                  </a:lnTo>
                  <a:lnTo>
                    <a:pt x="1759" y="291"/>
                  </a:lnTo>
                  <a:lnTo>
                    <a:pt x="1625" y="258"/>
                  </a:lnTo>
                  <a:lnTo>
                    <a:pt x="1489" y="225"/>
                  </a:lnTo>
                  <a:lnTo>
                    <a:pt x="1350" y="194"/>
                  </a:lnTo>
                  <a:lnTo>
                    <a:pt x="1210" y="166"/>
                  </a:lnTo>
                  <a:lnTo>
                    <a:pt x="1067" y="139"/>
                  </a:lnTo>
                  <a:lnTo>
                    <a:pt x="923" y="114"/>
                  </a:lnTo>
                  <a:lnTo>
                    <a:pt x="776" y="90"/>
                  </a:lnTo>
                  <a:lnTo>
                    <a:pt x="626" y="69"/>
                  </a:lnTo>
                  <a:lnTo>
                    <a:pt x="476" y="49"/>
                  </a:lnTo>
                  <a:lnTo>
                    <a:pt x="322" y="31"/>
                  </a:lnTo>
                  <a:lnTo>
                    <a:pt x="166" y="14"/>
                  </a:lnTo>
                  <a:lnTo>
                    <a:pt x="8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Text Box 1133"/>
            <p:cNvSpPr txBox="1">
              <a:spLocks noChangeArrowheads="1"/>
            </p:cNvSpPr>
            <p:nvPr/>
          </p:nvSpPr>
          <p:spPr bwMode="auto">
            <a:xfrm>
              <a:off x="978" y="3121"/>
              <a:ext cx="1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i="0">
                  <a:latin typeface="Arial" charset="0"/>
                </a:rPr>
                <a:t>A</a:t>
              </a:r>
            </a:p>
          </p:txBody>
        </p:sp>
        <p:sp>
          <p:nvSpPr>
            <p:cNvPr id="50" name="Text Box 1135"/>
            <p:cNvSpPr txBox="1">
              <a:spLocks noChangeArrowheads="1"/>
            </p:cNvSpPr>
            <p:nvPr/>
          </p:nvSpPr>
          <p:spPr bwMode="auto">
            <a:xfrm>
              <a:off x="3552" y="144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i="0">
                  <a:latin typeface="Arial" charset="0"/>
                </a:rPr>
                <a:t>E</a:t>
              </a:r>
            </a:p>
          </p:txBody>
        </p:sp>
        <p:sp>
          <p:nvSpPr>
            <p:cNvPr id="51" name="Text Box 1136"/>
            <p:cNvSpPr txBox="1">
              <a:spLocks noChangeArrowheads="1"/>
            </p:cNvSpPr>
            <p:nvPr/>
          </p:nvSpPr>
          <p:spPr bwMode="auto">
            <a:xfrm>
              <a:off x="1680" y="158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i="0">
                  <a:latin typeface="Arial" charset="0"/>
                </a:rPr>
                <a:t>D</a:t>
              </a:r>
            </a:p>
          </p:txBody>
        </p:sp>
        <p:sp>
          <p:nvSpPr>
            <p:cNvPr id="52" name="Text Box 1137"/>
            <p:cNvSpPr txBox="1">
              <a:spLocks noChangeArrowheads="1"/>
            </p:cNvSpPr>
            <p:nvPr/>
          </p:nvSpPr>
          <p:spPr bwMode="auto">
            <a:xfrm>
              <a:off x="2544" y="1200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i="0">
                  <a:latin typeface="Arial" charset="0"/>
                </a:rPr>
                <a:t>B</a:t>
              </a:r>
              <a:r>
                <a:rPr lang="de-DE" sz="1400" i="0" baseline="-25000">
                  <a:latin typeface="Arial" charset="0"/>
                </a:rPr>
                <a:t>1</a:t>
              </a:r>
            </a:p>
          </p:txBody>
        </p:sp>
        <p:sp>
          <p:nvSpPr>
            <p:cNvPr id="53" name="Text Box 1138"/>
            <p:cNvSpPr txBox="1">
              <a:spLocks noChangeArrowheads="1"/>
            </p:cNvSpPr>
            <p:nvPr/>
          </p:nvSpPr>
          <p:spPr bwMode="auto">
            <a:xfrm>
              <a:off x="4848" y="2976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i="0">
                  <a:latin typeface="Arial" charset="0"/>
                </a:rPr>
                <a:t>X</a:t>
              </a:r>
            </a:p>
          </p:txBody>
        </p:sp>
        <p:sp>
          <p:nvSpPr>
            <p:cNvPr id="54" name="Text Box 1139"/>
            <p:cNvSpPr txBox="1">
              <a:spLocks noChangeArrowheads="1"/>
            </p:cNvSpPr>
            <p:nvPr/>
          </p:nvSpPr>
          <p:spPr bwMode="auto">
            <a:xfrm>
              <a:off x="1392" y="1824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i="0">
                  <a:latin typeface="Arial" charset="0"/>
                </a:rPr>
                <a:t>B</a:t>
              </a:r>
              <a:r>
                <a:rPr lang="de-DE" sz="1400" i="0" baseline="-25000">
                  <a:latin typeface="Arial" charset="0"/>
                </a:rPr>
                <a:t>3</a:t>
              </a:r>
            </a:p>
          </p:txBody>
        </p:sp>
        <p:sp>
          <p:nvSpPr>
            <p:cNvPr id="55" name="Text Box 1140"/>
            <p:cNvSpPr txBox="1">
              <a:spLocks noChangeArrowheads="1"/>
            </p:cNvSpPr>
            <p:nvPr/>
          </p:nvSpPr>
          <p:spPr bwMode="auto">
            <a:xfrm>
              <a:off x="1392" y="1632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i="0">
                  <a:latin typeface="Arial" charset="0"/>
                </a:rPr>
                <a:t>B</a:t>
              </a:r>
              <a:r>
                <a:rPr lang="de-DE" sz="1400" i="0" baseline="-25000">
                  <a:latin typeface="Arial" charset="0"/>
                </a:rPr>
                <a:t>2</a:t>
              </a:r>
            </a:p>
          </p:txBody>
        </p:sp>
        <p:sp>
          <p:nvSpPr>
            <p:cNvPr id="56" name="Text Box 1141"/>
            <p:cNvSpPr txBox="1">
              <a:spLocks noChangeArrowheads="1"/>
            </p:cNvSpPr>
            <p:nvPr/>
          </p:nvSpPr>
          <p:spPr bwMode="auto">
            <a:xfrm>
              <a:off x="1440" y="2304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i="0">
                  <a:latin typeface="Arial" charset="0"/>
                </a:rPr>
                <a:t>B</a:t>
              </a:r>
              <a:r>
                <a:rPr lang="de-DE" sz="1400" i="0" baseline="-25000">
                  <a:latin typeface="Arial" charset="0"/>
                </a:rPr>
                <a:t>4</a:t>
              </a:r>
            </a:p>
          </p:txBody>
        </p:sp>
        <p:sp>
          <p:nvSpPr>
            <p:cNvPr id="57" name="Text Box 1142"/>
            <p:cNvSpPr txBox="1">
              <a:spLocks noChangeArrowheads="1"/>
            </p:cNvSpPr>
            <p:nvPr/>
          </p:nvSpPr>
          <p:spPr bwMode="auto">
            <a:xfrm>
              <a:off x="4080" y="2832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i="0">
                  <a:latin typeface="Arial" charset="0"/>
                </a:rPr>
                <a:t>A</a:t>
              </a:r>
              <a:r>
                <a:rPr lang="de-DE" sz="1400" i="0" baseline="-25000">
                  <a:latin typeface="Arial" charset="0"/>
                </a:rPr>
                <a:t>1</a:t>
              </a:r>
            </a:p>
          </p:txBody>
        </p:sp>
        <p:sp>
          <p:nvSpPr>
            <p:cNvPr id="58" name="Text Box 1143"/>
            <p:cNvSpPr txBox="1">
              <a:spLocks noChangeArrowheads="1"/>
            </p:cNvSpPr>
            <p:nvPr/>
          </p:nvSpPr>
          <p:spPr bwMode="auto">
            <a:xfrm>
              <a:off x="4128" y="2544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i="0">
                  <a:latin typeface="Arial" charset="0"/>
                </a:rPr>
                <a:t>A</a:t>
              </a:r>
              <a:r>
                <a:rPr lang="de-DE" sz="1400" i="0" baseline="-25000">
                  <a:latin typeface="Arial" charset="0"/>
                </a:rPr>
                <a:t>2</a:t>
              </a:r>
            </a:p>
          </p:txBody>
        </p:sp>
        <p:sp>
          <p:nvSpPr>
            <p:cNvPr id="59" name="Text Box 1144"/>
            <p:cNvSpPr txBox="1">
              <a:spLocks noChangeArrowheads="1"/>
            </p:cNvSpPr>
            <p:nvPr/>
          </p:nvSpPr>
          <p:spPr bwMode="auto">
            <a:xfrm>
              <a:off x="4176" y="2256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i="0">
                  <a:latin typeface="Arial" charset="0"/>
                </a:rPr>
                <a:t>A</a:t>
              </a:r>
              <a:r>
                <a:rPr lang="de-DE" sz="1400" i="0" baseline="-25000">
                  <a:latin typeface="Arial" charset="0"/>
                </a:rPr>
                <a:t>3</a:t>
              </a:r>
            </a:p>
          </p:txBody>
        </p:sp>
        <p:sp>
          <p:nvSpPr>
            <p:cNvPr id="60" name="Text Box 1145"/>
            <p:cNvSpPr txBox="1">
              <a:spLocks noChangeArrowheads="1"/>
            </p:cNvSpPr>
            <p:nvPr/>
          </p:nvSpPr>
          <p:spPr bwMode="auto">
            <a:xfrm>
              <a:off x="4176" y="1632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i="0">
                  <a:latin typeface="Arial" charset="0"/>
                </a:rPr>
                <a:t>A</a:t>
              </a:r>
              <a:r>
                <a:rPr lang="de-DE" sz="1400" i="0" baseline="-25000">
                  <a:latin typeface="Arial" charset="0"/>
                </a:rPr>
                <a:t>4</a:t>
              </a:r>
            </a:p>
          </p:txBody>
        </p:sp>
        <p:sp>
          <p:nvSpPr>
            <p:cNvPr id="61" name="Text Box 1146"/>
            <p:cNvSpPr txBox="1">
              <a:spLocks noChangeArrowheads="1"/>
            </p:cNvSpPr>
            <p:nvPr/>
          </p:nvSpPr>
          <p:spPr bwMode="auto">
            <a:xfrm>
              <a:off x="2688" y="211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i="0" dirty="0">
                  <a:latin typeface="Arial" charset="0"/>
                </a:rPr>
                <a:t>G</a:t>
              </a:r>
            </a:p>
          </p:txBody>
        </p:sp>
        <p:sp>
          <p:nvSpPr>
            <p:cNvPr id="62" name="Text Box 1147"/>
            <p:cNvSpPr txBox="1">
              <a:spLocks noChangeArrowheads="1"/>
            </p:cNvSpPr>
            <p:nvPr/>
          </p:nvSpPr>
          <p:spPr bwMode="auto">
            <a:xfrm>
              <a:off x="2304" y="240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i="0">
                  <a:latin typeface="Arial" charset="0"/>
                </a:rPr>
                <a:t>H</a:t>
              </a:r>
            </a:p>
          </p:txBody>
        </p:sp>
        <p:sp>
          <p:nvSpPr>
            <p:cNvPr id="63" name="Text Box 1148"/>
            <p:cNvSpPr txBox="1">
              <a:spLocks noChangeArrowheads="1"/>
            </p:cNvSpPr>
            <p:nvPr/>
          </p:nvSpPr>
          <p:spPr bwMode="auto">
            <a:xfrm>
              <a:off x="3120" y="196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i="0">
                  <a:latin typeface="Arial" charset="0"/>
                </a:rPr>
                <a:t>F</a:t>
              </a:r>
            </a:p>
          </p:txBody>
        </p:sp>
        <p:sp>
          <p:nvSpPr>
            <p:cNvPr id="64" name="Text Box 1149"/>
            <p:cNvSpPr txBox="1">
              <a:spLocks noChangeArrowheads="1"/>
            </p:cNvSpPr>
            <p:nvPr/>
          </p:nvSpPr>
          <p:spPr bwMode="auto">
            <a:xfrm>
              <a:off x="1296" y="2592"/>
              <a:ext cx="96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i="0" dirty="0">
                  <a:latin typeface="Arial" charset="0"/>
                </a:rPr>
                <a:t>Kurve effizienten Tausches</a:t>
              </a:r>
            </a:p>
          </p:txBody>
        </p:sp>
        <p:sp>
          <p:nvSpPr>
            <p:cNvPr id="65" name="Line 1150"/>
            <p:cNvSpPr>
              <a:spLocks noChangeShapeType="1"/>
            </p:cNvSpPr>
            <p:nvPr/>
          </p:nvSpPr>
          <p:spPr bwMode="auto">
            <a:xfrm>
              <a:off x="2208" y="2592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66" name="Line 1151"/>
            <p:cNvSpPr>
              <a:spLocks noChangeShapeType="1"/>
            </p:cNvSpPr>
            <p:nvPr/>
          </p:nvSpPr>
          <p:spPr bwMode="auto">
            <a:xfrm flipH="1">
              <a:off x="1296" y="2928"/>
              <a:ext cx="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67" name="Line 1152"/>
            <p:cNvSpPr>
              <a:spLocks noChangeShapeType="1"/>
            </p:cNvSpPr>
            <p:nvPr/>
          </p:nvSpPr>
          <p:spPr bwMode="auto">
            <a:xfrm>
              <a:off x="1296" y="2592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68" name="Line 1153"/>
            <p:cNvSpPr>
              <a:spLocks noChangeShapeType="1"/>
            </p:cNvSpPr>
            <p:nvPr/>
          </p:nvSpPr>
          <p:spPr bwMode="auto">
            <a:xfrm>
              <a:off x="1296" y="2592"/>
              <a:ext cx="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94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48417" y="47667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4850" indent="-1974850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10.1:	Nachfrageverhalten ohne asymmetrische Informationsverteilung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2540" r="2308" b="1851"/>
          <a:stretch/>
        </p:blipFill>
        <p:spPr>
          <a:xfrm>
            <a:off x="748417" y="2087591"/>
            <a:ext cx="7640007" cy="3717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47667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4850" indent="-1974850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10.2:	Nachfrageverhalten bei einer asymmetrischen Informationsverteilung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" t="2239" r="1418" b="1560"/>
          <a:stretch/>
        </p:blipFill>
        <p:spPr>
          <a:xfrm>
            <a:off x="971601" y="1725283"/>
            <a:ext cx="7344816" cy="4440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526267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Übersicht 10.1:  Gütertypen und Informationsasymmetrien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880" r="34304" b="5611"/>
          <a:stretch/>
        </p:blipFill>
        <p:spPr bwMode="auto">
          <a:xfrm>
            <a:off x="1259632" y="1268760"/>
            <a:ext cx="664475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9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19672" y="530177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10.3:  Externes moralisches Risiko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65"/>
          <a:stretch/>
        </p:blipFill>
        <p:spPr>
          <a:xfrm>
            <a:off x="755576" y="1882360"/>
            <a:ext cx="7605841" cy="334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55576" y="404664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10.4:  Verborgene Handlungen bei festem Honorar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96"/>
          <a:stretch/>
        </p:blipFill>
        <p:spPr>
          <a:xfrm>
            <a:off x="755576" y="2684328"/>
            <a:ext cx="7704856" cy="1752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043608" y="548680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4850" indent="-1974850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10.5:	Verborgene Handlungen bei variablem Entgelt für den Agenten 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01"/>
          <a:stretch/>
        </p:blipFill>
        <p:spPr>
          <a:xfrm>
            <a:off x="683568" y="2780928"/>
            <a:ext cx="7920880" cy="1614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19672" y="476672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10.6:  Verborgene Eigenschaften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5"/>
          <a:stretch/>
        </p:blipFill>
        <p:spPr>
          <a:xfrm>
            <a:off x="497264" y="2708920"/>
            <a:ext cx="8251200" cy="1976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043608" y="47667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4850" indent="-1974850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10.7:	</a:t>
            </a:r>
            <a:r>
              <a:rPr lang="de-DE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Marktliche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Lösungen für das Problem der Informationsasymmetrie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t="20888" r="2076" b="11291"/>
          <a:stretch/>
        </p:blipFill>
        <p:spPr>
          <a:xfrm>
            <a:off x="558448" y="1582326"/>
            <a:ext cx="8118008" cy="4294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437335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4850" indent="-1974850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10.8:	Marktgleichgewicht auf dem Kreditmarkt und Kreditrationierung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628800"/>
            <a:ext cx="5575501" cy="468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569983" y="386951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4850" indent="-1974850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10.9:	Der für den Kreditgeber optimale Zinssatz bei Unsicherheit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72816"/>
            <a:ext cx="6728811" cy="44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1190"/>
          <a:stretch/>
        </p:blipFill>
        <p:spPr bwMode="auto">
          <a:xfrm>
            <a:off x="1153740" y="1772817"/>
            <a:ext cx="6470230" cy="412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331640" y="68340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8275" indent="-14382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2.6: Die </a:t>
            </a:r>
            <a:r>
              <a:rPr lang="de-DE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Nutzenmöglichkeitenkurve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303747" y="47667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11.1:  Inkompatible Pläne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31364" r="-1"/>
          <a:stretch/>
        </p:blipFill>
        <p:spPr bwMode="auto">
          <a:xfrm>
            <a:off x="1691680" y="1473824"/>
            <a:ext cx="5858117" cy="469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393008"/>
            <a:ext cx="6976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4850" indent="-1974850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11.2:	Vollkommen preiselastische Angebots- und Nachfragekurven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705322"/>
            <a:ext cx="56007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259632" y="50155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4850" indent="-1974850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11.3:	Vollkommen preisunelastische Angebots- und Nachfragekurven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691680" y="1684350"/>
            <a:ext cx="5808935" cy="4336938"/>
            <a:chOff x="1152" y="960"/>
            <a:chExt cx="3346" cy="2269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37" y="960"/>
              <a:ext cx="55" cy="55"/>
            </a:xfrm>
            <a:custGeom>
              <a:avLst/>
              <a:gdLst>
                <a:gd name="T0" fmla="*/ 166 w 331"/>
                <a:gd name="T1" fmla="*/ 0 h 332"/>
                <a:gd name="T2" fmla="*/ 331 w 331"/>
                <a:gd name="T3" fmla="*/ 332 h 332"/>
                <a:gd name="T4" fmla="*/ 0 w 331"/>
                <a:gd name="T5" fmla="*/ 332 h 332"/>
                <a:gd name="T6" fmla="*/ 166 w 331"/>
                <a:gd name="T7" fmla="*/ 0 h 332"/>
                <a:gd name="T8" fmla="*/ 156 w 331"/>
                <a:gd name="T9" fmla="*/ 183 h 332"/>
                <a:gd name="T10" fmla="*/ 166 w 331"/>
                <a:gd name="T11" fmla="*/ 0 h 3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1"/>
                <a:gd name="T19" fmla="*/ 0 h 332"/>
                <a:gd name="T20" fmla="*/ 331 w 331"/>
                <a:gd name="T21" fmla="*/ 332 h 3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1" h="332">
                  <a:moveTo>
                    <a:pt x="166" y="0"/>
                  </a:moveTo>
                  <a:lnTo>
                    <a:pt x="331" y="332"/>
                  </a:lnTo>
                  <a:lnTo>
                    <a:pt x="0" y="332"/>
                  </a:lnTo>
                  <a:lnTo>
                    <a:pt x="166" y="0"/>
                  </a:lnTo>
                  <a:lnTo>
                    <a:pt x="156" y="18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359" y="1015"/>
              <a:ext cx="8" cy="2005"/>
            </a:xfrm>
            <a:custGeom>
              <a:avLst/>
              <a:gdLst>
                <a:gd name="T0" fmla="*/ 23 w 48"/>
                <a:gd name="T1" fmla="*/ 12029 h 12029"/>
                <a:gd name="T2" fmla="*/ 48 w 48"/>
                <a:gd name="T3" fmla="*/ 12029 h 12029"/>
                <a:gd name="T4" fmla="*/ 48 w 48"/>
                <a:gd name="T5" fmla="*/ 0 h 12029"/>
                <a:gd name="T6" fmla="*/ 0 w 48"/>
                <a:gd name="T7" fmla="*/ 0 h 12029"/>
                <a:gd name="T8" fmla="*/ 0 w 48"/>
                <a:gd name="T9" fmla="*/ 12029 h 12029"/>
                <a:gd name="T10" fmla="*/ 23 w 48"/>
                <a:gd name="T11" fmla="*/ 12029 h 120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12029"/>
                <a:gd name="T20" fmla="*/ 48 w 48"/>
                <a:gd name="T21" fmla="*/ 12029 h 120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12029">
                  <a:moveTo>
                    <a:pt x="23" y="12029"/>
                  </a:moveTo>
                  <a:lnTo>
                    <a:pt x="48" y="12029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2029"/>
                  </a:lnTo>
                  <a:lnTo>
                    <a:pt x="23" y="120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24" y="2986"/>
              <a:ext cx="55" cy="56"/>
            </a:xfrm>
            <a:custGeom>
              <a:avLst/>
              <a:gdLst>
                <a:gd name="T0" fmla="*/ 332 w 332"/>
                <a:gd name="T1" fmla="*/ 166 h 331"/>
                <a:gd name="T2" fmla="*/ 0 w 332"/>
                <a:gd name="T3" fmla="*/ 331 h 331"/>
                <a:gd name="T4" fmla="*/ 0 w 332"/>
                <a:gd name="T5" fmla="*/ 0 h 331"/>
                <a:gd name="T6" fmla="*/ 332 w 332"/>
                <a:gd name="T7" fmla="*/ 166 h 331"/>
                <a:gd name="T8" fmla="*/ 149 w 332"/>
                <a:gd name="T9" fmla="*/ 156 h 331"/>
                <a:gd name="T10" fmla="*/ 332 w 332"/>
                <a:gd name="T11" fmla="*/ 166 h 3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2"/>
                <a:gd name="T19" fmla="*/ 0 h 331"/>
                <a:gd name="T20" fmla="*/ 332 w 332"/>
                <a:gd name="T21" fmla="*/ 331 h 3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2" h="331">
                  <a:moveTo>
                    <a:pt x="332" y="166"/>
                  </a:moveTo>
                  <a:lnTo>
                    <a:pt x="0" y="331"/>
                  </a:lnTo>
                  <a:lnTo>
                    <a:pt x="0" y="0"/>
                  </a:lnTo>
                  <a:lnTo>
                    <a:pt x="332" y="166"/>
                  </a:lnTo>
                  <a:lnTo>
                    <a:pt x="149" y="156"/>
                  </a:lnTo>
                  <a:lnTo>
                    <a:pt x="332" y="16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362" y="3008"/>
              <a:ext cx="2962" cy="8"/>
            </a:xfrm>
            <a:custGeom>
              <a:avLst/>
              <a:gdLst>
                <a:gd name="T0" fmla="*/ 0 w 17767"/>
                <a:gd name="T1" fmla="*/ 23 h 48"/>
                <a:gd name="T2" fmla="*/ 0 w 17767"/>
                <a:gd name="T3" fmla="*/ 48 h 48"/>
                <a:gd name="T4" fmla="*/ 17767 w 17767"/>
                <a:gd name="T5" fmla="*/ 48 h 48"/>
                <a:gd name="T6" fmla="*/ 17767 w 17767"/>
                <a:gd name="T7" fmla="*/ 0 h 48"/>
                <a:gd name="T8" fmla="*/ 0 w 17767"/>
                <a:gd name="T9" fmla="*/ 0 h 48"/>
                <a:gd name="T10" fmla="*/ 0 w 17767"/>
                <a:gd name="T11" fmla="*/ 23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67"/>
                <a:gd name="T19" fmla="*/ 0 h 48"/>
                <a:gd name="T20" fmla="*/ 17767 w 17767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67" h="48">
                  <a:moveTo>
                    <a:pt x="0" y="23"/>
                  </a:moveTo>
                  <a:lnTo>
                    <a:pt x="0" y="48"/>
                  </a:lnTo>
                  <a:lnTo>
                    <a:pt x="17767" y="48"/>
                  </a:lnTo>
                  <a:lnTo>
                    <a:pt x="17767" y="0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075" y="1432"/>
              <a:ext cx="16" cy="1577"/>
            </a:xfrm>
            <a:custGeom>
              <a:avLst/>
              <a:gdLst>
                <a:gd name="T0" fmla="*/ 48 w 96"/>
                <a:gd name="T1" fmla="*/ 0 h 9466"/>
                <a:gd name="T2" fmla="*/ 0 w 96"/>
                <a:gd name="T3" fmla="*/ 0 h 9466"/>
                <a:gd name="T4" fmla="*/ 0 w 96"/>
                <a:gd name="T5" fmla="*/ 9466 h 9466"/>
                <a:gd name="T6" fmla="*/ 96 w 96"/>
                <a:gd name="T7" fmla="*/ 9466 h 9466"/>
                <a:gd name="T8" fmla="*/ 96 w 96"/>
                <a:gd name="T9" fmla="*/ 0 h 9466"/>
                <a:gd name="T10" fmla="*/ 48 w 96"/>
                <a:gd name="T11" fmla="*/ 0 h 94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9466"/>
                <a:gd name="T20" fmla="*/ 96 w 96"/>
                <a:gd name="T21" fmla="*/ 9466 h 94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9466">
                  <a:moveTo>
                    <a:pt x="48" y="0"/>
                  </a:moveTo>
                  <a:lnTo>
                    <a:pt x="0" y="0"/>
                  </a:lnTo>
                  <a:lnTo>
                    <a:pt x="0" y="9466"/>
                  </a:lnTo>
                  <a:lnTo>
                    <a:pt x="96" y="9466"/>
                  </a:lnTo>
                  <a:lnTo>
                    <a:pt x="96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F1A1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225" y="1432"/>
              <a:ext cx="16" cy="1577"/>
            </a:xfrm>
            <a:custGeom>
              <a:avLst/>
              <a:gdLst>
                <a:gd name="T0" fmla="*/ 48 w 96"/>
                <a:gd name="T1" fmla="*/ 0 h 9466"/>
                <a:gd name="T2" fmla="*/ 0 w 96"/>
                <a:gd name="T3" fmla="*/ 0 h 9466"/>
                <a:gd name="T4" fmla="*/ 0 w 96"/>
                <a:gd name="T5" fmla="*/ 9466 h 9466"/>
                <a:gd name="T6" fmla="*/ 96 w 96"/>
                <a:gd name="T7" fmla="*/ 9466 h 9466"/>
                <a:gd name="T8" fmla="*/ 96 w 96"/>
                <a:gd name="T9" fmla="*/ 0 h 9466"/>
                <a:gd name="T10" fmla="*/ 48 w 96"/>
                <a:gd name="T11" fmla="*/ 0 h 94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9466"/>
                <a:gd name="T20" fmla="*/ 96 w 96"/>
                <a:gd name="T21" fmla="*/ 9466 h 94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9466">
                  <a:moveTo>
                    <a:pt x="48" y="0"/>
                  </a:moveTo>
                  <a:lnTo>
                    <a:pt x="0" y="0"/>
                  </a:lnTo>
                  <a:lnTo>
                    <a:pt x="0" y="9466"/>
                  </a:lnTo>
                  <a:lnTo>
                    <a:pt x="96" y="9466"/>
                  </a:lnTo>
                  <a:lnTo>
                    <a:pt x="96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F1A17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776" y="1235"/>
              <a:ext cx="706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80000"/>
                </a:spcBef>
              </a:pPr>
              <a:r>
                <a:rPr lang="de-DE" sz="1400" i="0">
                  <a:latin typeface="Arial" charset="0"/>
                </a:rPr>
                <a:t>Nachfrage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976" y="1235"/>
              <a:ext cx="706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80000"/>
                </a:spcBef>
              </a:pPr>
              <a:r>
                <a:rPr lang="de-DE" sz="1400" i="0">
                  <a:latin typeface="Arial" charset="0"/>
                </a:rPr>
                <a:t>Angebot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792" y="3011"/>
              <a:ext cx="706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80000"/>
                </a:spcBef>
              </a:pPr>
              <a:r>
                <a:rPr lang="de-DE" sz="1400" i="0">
                  <a:latin typeface="Arial" charset="0"/>
                </a:rPr>
                <a:t>Menge (X)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152" y="960"/>
              <a:ext cx="192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80000"/>
                </a:spcBef>
              </a:pPr>
              <a:r>
                <a:rPr lang="de-DE" sz="1400" i="0">
                  <a:latin typeface="Arial" charset="0"/>
                </a:rPr>
                <a:t>P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248" y="3011"/>
              <a:ext cx="192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80000"/>
                </a:spcBef>
              </a:pPr>
              <a:r>
                <a:rPr lang="de-DE" sz="1400" i="0">
                  <a:latin typeface="Arial" charset="0"/>
                </a:rPr>
                <a:t>0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968" y="3024"/>
              <a:ext cx="384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80000"/>
                </a:spcBef>
              </a:pPr>
              <a:r>
                <a:rPr lang="de-DE" sz="1400" i="0">
                  <a:latin typeface="Arial" charset="0"/>
                </a:rPr>
                <a:t>X</a:t>
              </a:r>
              <a:r>
                <a:rPr lang="de-DE" sz="1600" b="1" i="0" baseline="30000">
                  <a:latin typeface="Arial" charset="0"/>
                </a:rPr>
                <a:t>1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120" y="3011"/>
              <a:ext cx="384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80000"/>
                </a:spcBef>
              </a:pPr>
              <a:r>
                <a:rPr lang="de-DE" sz="1400" i="0">
                  <a:latin typeface="Arial" charset="0"/>
                </a:rPr>
                <a:t>X</a:t>
              </a:r>
              <a:r>
                <a:rPr lang="de-DE" sz="1600" b="1" i="0" baseline="30000">
                  <a:latin typeface="Arial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476672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11.4:  Normal geneigte Angebots- und Nachfragekurven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4755" r="1442"/>
          <a:stretch/>
        </p:blipFill>
        <p:spPr bwMode="auto">
          <a:xfrm>
            <a:off x="1505734" y="1484784"/>
            <a:ext cx="62765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469121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11.5:  Anomal geneigte Angebots- und Nachfragekurven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22" y="1412776"/>
            <a:ext cx="6345446" cy="4689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078051" y="41595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4850" indent="-1974850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11.6:	Anomal geneigte Angebotskurve und normal geneigte Nachfragekurve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34195" r="19282" b="-801"/>
          <a:stretch/>
        </p:blipFill>
        <p:spPr bwMode="auto">
          <a:xfrm>
            <a:off x="1691680" y="1589307"/>
            <a:ext cx="5910402" cy="45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259632" y="47667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11.7:  Konvergierender </a:t>
            </a:r>
            <a:r>
              <a:rPr lang="de-DE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Cobweb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-Prozess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32972"/>
            <a:ext cx="6480720" cy="4760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55576" y="46050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4850" indent="-1974850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11.8:	In einen explodierenden Prozess mündende Preisschwankungen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180350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16333" y="501889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4850" indent="-1974850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11.9: 	Zyklische Schwankungen um die Gleichgewichtslösung („Schweinezyklus“)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0147" r="-870"/>
          <a:stretch/>
        </p:blipFill>
        <p:spPr bwMode="auto">
          <a:xfrm>
            <a:off x="1187624" y="2060848"/>
            <a:ext cx="6828319" cy="385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19672" y="458117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5825" indent="-2155825">
              <a:tabLst>
                <a:tab pos="2155825" algn="l"/>
              </a:tabLst>
            </a:pP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11.10:	Marktaustritt der Anbieter mit den höchsten Kosten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7958"/>
            <a:ext cx="6169899" cy="4537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477542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2.7: 	Nichtübereinstimmung der Grenzrate der Transformation und der Grenzrate der Gütersubstitution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768752" cy="437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40466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5825" indent="-215582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11.11:	Falsche Reihenfolge des Marktaustritts bei dauerhaftem Nachfragerückgang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0785" r="19748" b="-811"/>
          <a:stretch/>
        </p:blipFill>
        <p:spPr bwMode="auto">
          <a:xfrm>
            <a:off x="1259632" y="1577624"/>
            <a:ext cx="6472778" cy="480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469121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13.1:  Die Befolgung einer Regel als Dilemma-Situation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64" r="-2214"/>
          <a:stretch/>
        </p:blipFill>
        <p:spPr bwMode="auto">
          <a:xfrm>
            <a:off x="827584" y="1772816"/>
            <a:ext cx="6806046" cy="41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40466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1675" indent="-19716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13.2:  Konsensfindungskosten, externe Kosten und Interdependenzkosten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t="29511" r="8100" b="-1827"/>
          <a:stretch/>
        </p:blipFill>
        <p:spPr bwMode="auto">
          <a:xfrm>
            <a:off x="899591" y="1628800"/>
            <a:ext cx="707554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15654" y="476672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1675" indent="-19716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13.3: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Differenzprinzip als Verteilungsregel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k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21063016"/>
              </p:ext>
            </p:extLst>
          </p:nvPr>
        </p:nvGraphicFramePr>
        <p:xfrm>
          <a:off x="528291" y="1772816"/>
          <a:ext cx="7775526" cy="4471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orelDRAW" r:id="rId3" imgW="3681984" imgH="2115312" progId="CorelDRAW.Graphic.13">
                  <p:embed/>
                </p:oleObj>
              </mc:Choice>
              <mc:Fallback>
                <p:oleObj name="CorelDRAW" r:id="rId3" imgW="3681984" imgH="2115312" progId="CorelDRAW.Graphic.1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291" y="1772816"/>
                        <a:ext cx="7775526" cy="4471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331640" y="580618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14.1:  Vorlieben </a:t>
            </a:r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 den Abfuhrzyklus 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69" y="2462760"/>
            <a:ext cx="6778314" cy="242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331640" y="47667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14.2:  Ein- und mehrgipflige Präferenzen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0"/>
          <a:stretch/>
        </p:blipFill>
        <p:spPr>
          <a:xfrm>
            <a:off x="913749" y="1484784"/>
            <a:ext cx="7330660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907704" y="508192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14.3:  Politischer Wettbewerb I </a:t>
            </a:r>
            <a:endParaRPr lang="de-DE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7" t="43354"/>
          <a:stretch/>
        </p:blipFill>
        <p:spPr>
          <a:xfrm>
            <a:off x="971600" y="1700808"/>
            <a:ext cx="7249577" cy="3816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91680" y="476672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14.4:  Politischer Wettbewerb II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4"/>
          <a:stretch/>
        </p:blipFill>
        <p:spPr>
          <a:xfrm>
            <a:off x="1043608" y="1556792"/>
            <a:ext cx="7062220" cy="4349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475656" y="476672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14.5:  Politischer Wettbewerb III 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5" t="28881"/>
          <a:stretch/>
        </p:blipFill>
        <p:spPr>
          <a:xfrm>
            <a:off x="1115616" y="1196751"/>
            <a:ext cx="7128792" cy="4360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Fritsch: Marktversagen und Wirtschaftspolitik, 10. Auflage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476672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4850" indent="-1974850"/>
            <a:r>
              <a:rPr lang="de-DE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 14.6:	Zweistufiges Prinzipal-Agent-Verhältnis</a:t>
            </a: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9"/>
          <a:stretch/>
        </p:blipFill>
        <p:spPr>
          <a:xfrm>
            <a:off x="1331640" y="1321661"/>
            <a:ext cx="6414461" cy="4843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2038</Words>
  <Application>Microsoft Office PowerPoint</Application>
  <PresentationFormat>Bildschirmpräsentation (4:3)</PresentationFormat>
  <Paragraphs>251</Paragraphs>
  <Slides>100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100</vt:i4>
      </vt:variant>
    </vt:vector>
  </HeadingPairs>
  <TitlesOfParts>
    <vt:vector size="104" baseType="lpstr">
      <vt:lpstr>Arial</vt:lpstr>
      <vt:lpstr>Calibri</vt:lpstr>
      <vt:lpstr>Larissa-Design</vt:lpstr>
      <vt:lpstr>CorelDRAW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WiWiFak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Marktversagen und Wirtschaftspolitik   Mikroökonomische Grundlagen  staatlichen Handelns</dc:title>
  <dc:creator>gu54ceg</dc:creator>
  <cp:lastModifiedBy>Michael Fritsch</cp:lastModifiedBy>
  <cp:revision>119</cp:revision>
  <dcterms:created xsi:type="dcterms:W3CDTF">2013-02-18T09:08:20Z</dcterms:created>
  <dcterms:modified xsi:type="dcterms:W3CDTF">2020-05-12T14:10:00Z</dcterms:modified>
</cp:coreProperties>
</file>